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8" r:id="rId3"/>
    <p:sldId id="277" r:id="rId4"/>
    <p:sldId id="278" r:id="rId5"/>
    <p:sldId id="279" r:id="rId6"/>
    <p:sldId id="280" r:id="rId7"/>
    <p:sldId id="281" r:id="rId8"/>
    <p:sldId id="282" r:id="rId9"/>
    <p:sldId id="269" r:id="rId10"/>
    <p:sldId id="283" r:id="rId11"/>
  </p:sldIdLst>
  <p:sldSz cx="18288000" cy="10287000"/>
  <p:notesSz cx="6858000" cy="9144000"/>
  <p:embeddedFontLst>
    <p:embeddedFont>
      <p:font typeface="Anton" pitchFamily="2" charset="0"/>
      <p:regular r:id="rId13"/>
    </p:embeddedFont>
    <p:embeddedFont>
      <p:font typeface="Montserrat" panose="00000500000000000000"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43A"/>
    <a:srgbClr val="560110"/>
    <a:srgbClr val="560200"/>
    <a:srgbClr val="560216"/>
    <a:srgbClr val="4D4D4D"/>
    <a:srgbClr val="777777"/>
    <a:srgbClr val="5601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6" autoAdjust="0"/>
    <p:restoredTop sz="94693"/>
  </p:normalViewPr>
  <p:slideViewPr>
    <p:cSldViewPr snapToGrid="0" showGuides="1">
      <p:cViewPr varScale="1">
        <p:scale>
          <a:sx n="39" d="100"/>
          <a:sy n="39" d="100"/>
        </p:scale>
        <p:origin x="992"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2" name="Google Shape;6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subTitle" idx="1"/>
          </p:nvPr>
        </p:nvSpPr>
        <p:spPr>
          <a:xfrm>
            <a:off x="1525588" y="391505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a:endParaRPr/>
          </a:p>
        </p:txBody>
      </p:sp>
      <p:grpSp>
        <p:nvGrpSpPr>
          <p:cNvPr id="11" name="Google Shape;11;p3"/>
          <p:cNvGrpSpPr/>
          <p:nvPr/>
        </p:nvGrpSpPr>
        <p:grpSpPr>
          <a:xfrm rot="2700000">
            <a:off x="9592809" y="-1577859"/>
            <a:ext cx="2847034" cy="3027860"/>
            <a:chOff x="0" y="-47625"/>
            <a:chExt cx="749835" cy="797460"/>
          </a:xfrm>
        </p:grpSpPr>
        <p:sp>
          <p:nvSpPr>
            <p:cNvPr id="12" name="Google Shape;12;p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solidFill>
              <a:srgbClr val="5271FF"/>
            </a:solidFill>
            <a:ln>
              <a:noFill/>
            </a:ln>
          </p:spPr>
        </p:sp>
        <p:sp>
          <p:nvSpPr>
            <p:cNvPr id="13" name="Google Shape;13;p3"/>
            <p:cNvSpPr txBox="1"/>
            <p:nvPr/>
          </p:nvSpPr>
          <p:spPr>
            <a:xfrm>
              <a:off x="0" y="-47625"/>
              <a:ext cx="749700" cy="797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4" name="Google Shape;14;p3"/>
          <p:cNvGrpSpPr/>
          <p:nvPr/>
        </p:nvGrpSpPr>
        <p:grpSpPr>
          <a:xfrm rot="2700000">
            <a:off x="14142291" y="8771972"/>
            <a:ext cx="2847034" cy="3027860"/>
            <a:chOff x="0" y="-47625"/>
            <a:chExt cx="749835" cy="797460"/>
          </a:xfrm>
        </p:grpSpPr>
        <p:sp>
          <p:nvSpPr>
            <p:cNvPr id="15" name="Google Shape;15;p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solidFill>
              <a:srgbClr val="5271FF"/>
            </a:solidFill>
            <a:ln>
              <a:noFill/>
            </a:ln>
          </p:spPr>
        </p:sp>
        <p:sp>
          <p:nvSpPr>
            <p:cNvPr id="16" name="Google Shape;16;p3"/>
            <p:cNvSpPr txBox="1"/>
            <p:nvPr/>
          </p:nvSpPr>
          <p:spPr>
            <a:xfrm>
              <a:off x="0" y="-47625"/>
              <a:ext cx="749700" cy="797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7" name="Google Shape;17;p3"/>
          <p:cNvGrpSpPr/>
          <p:nvPr/>
        </p:nvGrpSpPr>
        <p:grpSpPr>
          <a:xfrm rot="2700000">
            <a:off x="12571564" y="9267339"/>
            <a:ext cx="2741727" cy="2922839"/>
            <a:chOff x="0" y="-47625"/>
            <a:chExt cx="722100" cy="769800"/>
          </a:xfrm>
        </p:grpSpPr>
        <p:sp>
          <p:nvSpPr>
            <p:cNvPr id="18" name="Google Shape;18;p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9" name="Google Shape;19;p3"/>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0" name="Google Shape;20;p3"/>
          <p:cNvGrpSpPr/>
          <p:nvPr/>
        </p:nvGrpSpPr>
        <p:grpSpPr>
          <a:xfrm rot="2700000">
            <a:off x="18248918" y="-424955"/>
            <a:ext cx="5498479" cy="5679374"/>
            <a:chOff x="0" y="-47625"/>
            <a:chExt cx="1448157" cy="1495800"/>
          </a:xfrm>
        </p:grpSpPr>
        <p:sp>
          <p:nvSpPr>
            <p:cNvPr id="21" name="Google Shape;21;p3"/>
            <p:cNvSpPr/>
            <p:nvPr/>
          </p:nvSpPr>
          <p:spPr>
            <a:xfrm>
              <a:off x="0" y="0"/>
              <a:ext cx="1448157" cy="1448157"/>
            </a:xfrm>
            <a:custGeom>
              <a:avLst/>
              <a:gdLst/>
              <a:ahLst/>
              <a:cxnLst/>
              <a:rect l="l" t="t" r="r" b="b"/>
              <a:pathLst>
                <a:path w="1448157" h="1448157" extrusionOk="0">
                  <a:moveTo>
                    <a:pt x="0" y="0"/>
                  </a:moveTo>
                  <a:lnTo>
                    <a:pt x="1448157" y="0"/>
                  </a:lnTo>
                  <a:lnTo>
                    <a:pt x="1448157" y="1448157"/>
                  </a:lnTo>
                  <a:lnTo>
                    <a:pt x="0" y="1448157"/>
                  </a:lnTo>
                  <a:close/>
                </a:path>
              </a:pathLst>
            </a:custGeom>
            <a:solidFill>
              <a:srgbClr val="5271FF"/>
            </a:solidFill>
            <a:ln>
              <a:noFill/>
            </a:ln>
          </p:spPr>
        </p:sp>
        <p:sp>
          <p:nvSpPr>
            <p:cNvPr id="22" name="Google Shape;22;p3"/>
            <p:cNvSpPr txBox="1"/>
            <p:nvPr/>
          </p:nvSpPr>
          <p:spPr>
            <a:xfrm>
              <a:off x="0" y="-47625"/>
              <a:ext cx="1448100" cy="1495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3" name="Google Shape;23;p3"/>
          <p:cNvGrpSpPr/>
          <p:nvPr/>
        </p:nvGrpSpPr>
        <p:grpSpPr>
          <a:xfrm>
            <a:off x="787475" y="532476"/>
            <a:ext cx="1570808" cy="812152"/>
            <a:chOff x="0" y="-241102"/>
            <a:chExt cx="2094411" cy="1082869"/>
          </a:xfrm>
        </p:grpSpPr>
        <p:grpSp>
          <p:nvGrpSpPr>
            <p:cNvPr id="24" name="Google Shape;24;p3"/>
            <p:cNvGrpSpPr/>
            <p:nvPr/>
          </p:nvGrpSpPr>
          <p:grpSpPr>
            <a:xfrm>
              <a:off x="0" y="-241102"/>
              <a:ext cx="841388" cy="1082869"/>
              <a:chOff x="0" y="-47625"/>
              <a:chExt cx="166200" cy="213900"/>
            </a:xfrm>
          </p:grpSpPr>
          <p:sp>
            <p:nvSpPr>
              <p:cNvPr id="25" name="Google Shape;25;p3"/>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26" name="Google Shape;26;p3"/>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7" name="Google Shape;27;p3"/>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28" name="Google Shape;28;p3"/>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29" name="Google Shape;29;p3"/>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grpSp>
        <p:nvGrpSpPr>
          <p:cNvPr id="31" name="Google Shape;31;p4"/>
          <p:cNvGrpSpPr/>
          <p:nvPr/>
        </p:nvGrpSpPr>
        <p:grpSpPr>
          <a:xfrm rot="2700000">
            <a:off x="16189136" y="8709141"/>
            <a:ext cx="2847034" cy="3027860"/>
            <a:chOff x="0" y="-47625"/>
            <a:chExt cx="749835" cy="797460"/>
          </a:xfrm>
        </p:grpSpPr>
        <p:sp>
          <p:nvSpPr>
            <p:cNvPr id="32" name="Google Shape;32;p4"/>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solidFill>
              <a:srgbClr val="5271FF"/>
            </a:solidFill>
            <a:ln>
              <a:noFill/>
            </a:ln>
          </p:spPr>
        </p:sp>
        <p:sp>
          <p:nvSpPr>
            <p:cNvPr id="33" name="Google Shape;33;p4"/>
            <p:cNvSpPr txBox="1"/>
            <p:nvPr/>
          </p:nvSpPr>
          <p:spPr>
            <a:xfrm>
              <a:off x="0" y="-47625"/>
              <a:ext cx="749700" cy="797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4" name="Google Shape;34;p4"/>
          <p:cNvGrpSpPr/>
          <p:nvPr/>
        </p:nvGrpSpPr>
        <p:grpSpPr>
          <a:xfrm rot="2700000">
            <a:off x="-1799839" y="5720819"/>
            <a:ext cx="2847034" cy="3027860"/>
            <a:chOff x="0" y="-47625"/>
            <a:chExt cx="749835" cy="797460"/>
          </a:xfrm>
        </p:grpSpPr>
        <p:sp>
          <p:nvSpPr>
            <p:cNvPr id="35" name="Google Shape;35;p4"/>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solidFill>
              <a:srgbClr val="5271FF"/>
            </a:solidFill>
            <a:ln>
              <a:noFill/>
            </a:ln>
          </p:spPr>
        </p:sp>
        <p:sp>
          <p:nvSpPr>
            <p:cNvPr id="36" name="Google Shape;36;p4"/>
            <p:cNvSpPr txBox="1"/>
            <p:nvPr/>
          </p:nvSpPr>
          <p:spPr>
            <a:xfrm>
              <a:off x="0" y="-47625"/>
              <a:ext cx="749700" cy="797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7" name="Google Shape;37;p4"/>
          <p:cNvGrpSpPr/>
          <p:nvPr/>
        </p:nvGrpSpPr>
        <p:grpSpPr>
          <a:xfrm rot="2700000">
            <a:off x="12161978" y="-1575435"/>
            <a:ext cx="2741727" cy="2922839"/>
            <a:chOff x="0" y="-47625"/>
            <a:chExt cx="722100" cy="769800"/>
          </a:xfrm>
        </p:grpSpPr>
        <p:sp>
          <p:nvSpPr>
            <p:cNvPr id="38" name="Google Shape;38;p4"/>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39" name="Google Shape;39;p4"/>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0" name="Google Shape;40;p4"/>
          <p:cNvGrpSpPr/>
          <p:nvPr/>
        </p:nvGrpSpPr>
        <p:grpSpPr>
          <a:xfrm rot="2700000">
            <a:off x="14303060" y="9671743"/>
            <a:ext cx="2741727" cy="2922839"/>
            <a:chOff x="0" y="-47625"/>
            <a:chExt cx="722100" cy="769800"/>
          </a:xfrm>
        </p:grpSpPr>
        <p:sp>
          <p:nvSpPr>
            <p:cNvPr id="41" name="Google Shape;41;p4"/>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42" name="Google Shape;42;p4"/>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3" name="Google Shape;43;p4"/>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SzPts val="1800"/>
              <a:buNon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44" name="Google Shape;44;p4"/>
          <p:cNvSpPr txBox="1">
            <a:spLocks noGrp="1"/>
          </p:cNvSpPr>
          <p:nvPr>
            <p:ph type="body" idx="1"/>
          </p:nvPr>
        </p:nvSpPr>
        <p:spPr>
          <a:xfrm>
            <a:off x="5029200" y="4804050"/>
            <a:ext cx="82296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grpSp>
        <p:nvGrpSpPr>
          <p:cNvPr id="45" name="Google Shape;45;p4"/>
          <p:cNvGrpSpPr/>
          <p:nvPr/>
        </p:nvGrpSpPr>
        <p:grpSpPr>
          <a:xfrm>
            <a:off x="787475" y="532476"/>
            <a:ext cx="1570808" cy="812152"/>
            <a:chOff x="0" y="-241102"/>
            <a:chExt cx="2094411" cy="1082869"/>
          </a:xfrm>
        </p:grpSpPr>
        <p:grpSp>
          <p:nvGrpSpPr>
            <p:cNvPr id="46" name="Google Shape;46;p4"/>
            <p:cNvGrpSpPr/>
            <p:nvPr/>
          </p:nvGrpSpPr>
          <p:grpSpPr>
            <a:xfrm>
              <a:off x="0" y="-241102"/>
              <a:ext cx="841388" cy="1082869"/>
              <a:chOff x="0" y="-47625"/>
              <a:chExt cx="166200" cy="213900"/>
            </a:xfrm>
          </p:grpSpPr>
          <p:sp>
            <p:nvSpPr>
              <p:cNvPr id="47" name="Google Shape;47;p4"/>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48" name="Google Shape;48;p4"/>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9" name="Google Shape;49;p4"/>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50" name="Google Shape;50;p4"/>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5"/>
          <p:cNvSpPr txBox="1">
            <a:spLocks noGrp="1"/>
          </p:cNvSpPr>
          <p:nvPr>
            <p:ph type="body" idx="1"/>
          </p:nvPr>
        </p:nvSpPr>
        <p:spPr>
          <a:xfrm>
            <a:off x="2031438" y="5793063"/>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1800"/>
              <a:buNone/>
              <a:defRPr/>
            </a:lvl1pPr>
            <a:lvl2pPr marL="914400" lvl="1" indent="-228600" algn="l">
              <a:spcBef>
                <a:spcPts val="360"/>
              </a:spcBef>
              <a:spcAft>
                <a:spcPts val="0"/>
              </a:spcAft>
              <a:buSzPts val="1800"/>
              <a:buNone/>
              <a:defRPr/>
            </a:lvl2pPr>
            <a:lvl3pPr marL="1371600" lvl="2" indent="-228600" algn="l">
              <a:spcBef>
                <a:spcPts val="320"/>
              </a:spcBef>
              <a:spcAft>
                <a:spcPts val="0"/>
              </a:spcAft>
              <a:buSzPts val="1800"/>
              <a:buNone/>
              <a:defRPr/>
            </a:lvl3pPr>
            <a:lvl4pPr marL="1828800" lvl="3" indent="-228600" algn="l">
              <a:spcBef>
                <a:spcPts val="280"/>
              </a:spcBef>
              <a:spcAft>
                <a:spcPts val="0"/>
              </a:spcAft>
              <a:buSzPts val="1800"/>
              <a:buNone/>
              <a:defRPr/>
            </a:lvl4pPr>
            <a:lvl5pPr marL="2286000" lvl="4" indent="-228600" algn="l">
              <a:spcBef>
                <a:spcPts val="280"/>
              </a:spcBef>
              <a:spcAft>
                <a:spcPts val="0"/>
              </a:spcAft>
              <a:buSzPts val="1800"/>
              <a:buNone/>
              <a:defRPr/>
            </a:lvl5pPr>
            <a:lvl6pPr marL="2743200" lvl="5" indent="-228600" algn="l">
              <a:spcBef>
                <a:spcPts val="280"/>
              </a:spcBef>
              <a:spcAft>
                <a:spcPts val="0"/>
              </a:spcAft>
              <a:buSzPts val="1800"/>
              <a:buNone/>
              <a:defRPr/>
            </a:lvl6pPr>
            <a:lvl7pPr marL="3200400" lvl="6" indent="-228600" algn="l">
              <a:spcBef>
                <a:spcPts val="280"/>
              </a:spcBef>
              <a:spcAft>
                <a:spcPts val="0"/>
              </a:spcAft>
              <a:buSzPts val="1800"/>
              <a:buNone/>
              <a:defRPr/>
            </a:lvl7pPr>
            <a:lvl8pPr marL="3657600" lvl="7" indent="-228600" algn="l">
              <a:spcBef>
                <a:spcPts val="280"/>
              </a:spcBef>
              <a:spcAft>
                <a:spcPts val="0"/>
              </a:spcAft>
              <a:buSzPts val="1800"/>
              <a:buNone/>
              <a:defRPr/>
            </a:lvl8pPr>
            <a:lvl9pPr marL="4114800" lvl="8" indent="-228600" algn="l">
              <a:spcBef>
                <a:spcPts val="280"/>
              </a:spcBef>
              <a:spcAft>
                <a:spcPts val="0"/>
              </a:spcAft>
              <a:buSzPts val="1800"/>
              <a:buNone/>
              <a:defRPr/>
            </a:lvl9pPr>
          </a:lstStyle>
          <a:p>
            <a:endParaRPr/>
          </a:p>
        </p:txBody>
      </p:sp>
      <p:grpSp>
        <p:nvGrpSpPr>
          <p:cNvPr id="53" name="Google Shape;53;p5"/>
          <p:cNvGrpSpPr/>
          <p:nvPr/>
        </p:nvGrpSpPr>
        <p:grpSpPr>
          <a:xfrm>
            <a:off x="787475" y="532476"/>
            <a:ext cx="1570808" cy="812152"/>
            <a:chOff x="0" y="-241102"/>
            <a:chExt cx="2094411" cy="1082869"/>
          </a:xfrm>
        </p:grpSpPr>
        <p:grpSp>
          <p:nvGrpSpPr>
            <p:cNvPr id="54" name="Google Shape;54;p5"/>
            <p:cNvGrpSpPr/>
            <p:nvPr/>
          </p:nvGrpSpPr>
          <p:grpSpPr>
            <a:xfrm>
              <a:off x="0" y="-241102"/>
              <a:ext cx="841388" cy="1082869"/>
              <a:chOff x="0" y="-47625"/>
              <a:chExt cx="166200" cy="213900"/>
            </a:xfrm>
          </p:grpSpPr>
          <p:sp>
            <p:nvSpPr>
              <p:cNvPr id="55" name="Google Shape;55;p5"/>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56" name="Google Shape;56;p5"/>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57" name="Google Shape;57;p5"/>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58" name="Google Shape;58;p5"/>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59" name="Google Shape;59;p5"/>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60" name="Google Shape;60;p5"/>
          <p:cNvGrpSpPr/>
          <p:nvPr/>
        </p:nvGrpSpPr>
        <p:grpSpPr>
          <a:xfrm rot="2700000">
            <a:off x="12786935" y="-1788318"/>
            <a:ext cx="2741727" cy="2922839"/>
            <a:chOff x="0" y="-47625"/>
            <a:chExt cx="722100" cy="769800"/>
          </a:xfrm>
        </p:grpSpPr>
        <p:sp>
          <p:nvSpPr>
            <p:cNvPr id="61" name="Google Shape;61;p5"/>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62" name="Google Shape;62;p5"/>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3" name="Google Shape;63;p5"/>
          <p:cNvGrpSpPr/>
          <p:nvPr/>
        </p:nvGrpSpPr>
        <p:grpSpPr>
          <a:xfrm rot="2700000">
            <a:off x="8693243" y="8761814"/>
            <a:ext cx="2741727" cy="2922839"/>
            <a:chOff x="0" y="-47625"/>
            <a:chExt cx="722100" cy="769800"/>
          </a:xfrm>
        </p:grpSpPr>
        <p:sp>
          <p:nvSpPr>
            <p:cNvPr id="64" name="Google Shape;64;p5"/>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65" name="Google Shape;65;p5"/>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6" name="Google Shape;66;p5"/>
          <p:cNvGrpSpPr/>
          <p:nvPr/>
        </p:nvGrpSpPr>
        <p:grpSpPr>
          <a:xfrm rot="2700000">
            <a:off x="10848306" y="-2435115"/>
            <a:ext cx="2741727" cy="2922839"/>
            <a:chOff x="0" y="-47625"/>
            <a:chExt cx="722100" cy="769800"/>
          </a:xfrm>
        </p:grpSpPr>
        <p:sp>
          <p:nvSpPr>
            <p:cNvPr id="67" name="Google Shape;67;p5"/>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68" name="Google Shape;68;p5"/>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7"/>
          <p:cNvSpPr txBox="1">
            <a:spLocks noGrp="1"/>
          </p:cNvSpPr>
          <p:nvPr>
            <p:ph type="body" idx="1"/>
          </p:nvPr>
        </p:nvSpPr>
        <p:spPr>
          <a:xfrm>
            <a:off x="3775400" y="4974625"/>
            <a:ext cx="5271000" cy="3951300"/>
          </a:xfrm>
          <a:prstGeom prst="rect">
            <a:avLst/>
          </a:prstGeom>
          <a:noFill/>
          <a:ln>
            <a:noFill/>
          </a:ln>
        </p:spPr>
        <p:txBody>
          <a:bodyPr spcFirstLastPara="1" wrap="square" lIns="91425" tIns="45700" rIns="91425" bIns="45700" anchor="t" anchorCtr="0">
            <a:normAutofit/>
          </a:bodyPr>
          <a:lstStyle>
            <a:lvl1pPr marL="457200" lvl="0" indent="-342900" algn="l">
              <a:spcBef>
                <a:spcPts val="480"/>
              </a:spcBef>
              <a:spcAft>
                <a:spcPts val="0"/>
              </a:spcAft>
              <a:buClr>
                <a:schemeClr val="dk1"/>
              </a:buClr>
              <a:buSzPts val="1800"/>
              <a:buChar char="•"/>
              <a:defRPr/>
            </a:lvl1pPr>
            <a:lvl2pPr marL="914400" lvl="1" indent="-342900" algn="l">
              <a:spcBef>
                <a:spcPts val="4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20"/>
              </a:spcBef>
              <a:spcAft>
                <a:spcPts val="0"/>
              </a:spcAft>
              <a:buClr>
                <a:schemeClr val="dk1"/>
              </a:buClr>
              <a:buSzPts val="1800"/>
              <a:buChar char="–"/>
              <a:defRPr/>
            </a:lvl4pPr>
            <a:lvl5pPr marL="2286000" lvl="4" indent="-342900" algn="l">
              <a:spcBef>
                <a:spcPts val="320"/>
              </a:spcBef>
              <a:spcAft>
                <a:spcPts val="0"/>
              </a:spcAft>
              <a:buClr>
                <a:schemeClr val="dk1"/>
              </a:buClr>
              <a:buSzPts val="1800"/>
              <a:buChar char="»"/>
              <a:defRPr/>
            </a:lvl5pPr>
            <a:lvl6pPr marL="2743200" lvl="5" indent="-342900" algn="l">
              <a:spcBef>
                <a:spcPts val="320"/>
              </a:spcBef>
              <a:spcAft>
                <a:spcPts val="0"/>
              </a:spcAft>
              <a:buClr>
                <a:schemeClr val="dk1"/>
              </a:buClr>
              <a:buSzPts val="1800"/>
              <a:buChar char="•"/>
              <a:defRPr/>
            </a:lvl6pPr>
            <a:lvl7pPr marL="3200400" lvl="6" indent="-342900" algn="l">
              <a:spcBef>
                <a:spcPts val="320"/>
              </a:spcBef>
              <a:spcAft>
                <a:spcPts val="0"/>
              </a:spcAft>
              <a:buClr>
                <a:schemeClr val="dk1"/>
              </a:buClr>
              <a:buSzPts val="1800"/>
              <a:buChar char="•"/>
              <a:defRPr/>
            </a:lvl7pPr>
            <a:lvl8pPr marL="3657600" lvl="7" indent="-342900" algn="l">
              <a:spcBef>
                <a:spcPts val="320"/>
              </a:spcBef>
              <a:spcAft>
                <a:spcPts val="0"/>
              </a:spcAft>
              <a:buClr>
                <a:schemeClr val="dk1"/>
              </a:buClr>
              <a:buSzPts val="1800"/>
              <a:buChar char="•"/>
              <a:defRPr/>
            </a:lvl8pPr>
            <a:lvl9pPr marL="4114800" lvl="8" indent="-342900" algn="l">
              <a:spcBef>
                <a:spcPts val="320"/>
              </a:spcBef>
              <a:spcAft>
                <a:spcPts val="0"/>
              </a:spcAft>
              <a:buClr>
                <a:schemeClr val="dk1"/>
              </a:buClr>
              <a:buSzPts val="1800"/>
              <a:buChar char="•"/>
              <a:defRPr/>
            </a:lvl9pPr>
          </a:lstStyle>
          <a:p>
            <a:endParaRPr/>
          </a:p>
        </p:txBody>
      </p:sp>
      <p:sp>
        <p:nvSpPr>
          <p:cNvPr id="87" name="Google Shape;87;p7"/>
          <p:cNvSpPr txBox="1">
            <a:spLocks noGrp="1"/>
          </p:cNvSpPr>
          <p:nvPr>
            <p:ph type="body" idx="2"/>
          </p:nvPr>
        </p:nvSpPr>
        <p:spPr>
          <a:xfrm>
            <a:off x="9239209" y="4974625"/>
            <a:ext cx="5273400" cy="3951300"/>
          </a:xfrm>
          <a:prstGeom prst="rect">
            <a:avLst/>
          </a:prstGeom>
          <a:noFill/>
          <a:ln>
            <a:noFill/>
          </a:ln>
        </p:spPr>
        <p:txBody>
          <a:bodyPr spcFirstLastPara="1" wrap="square" lIns="91425" tIns="45700" rIns="91425" bIns="45700" anchor="t" anchorCtr="0">
            <a:normAutofit/>
          </a:bodyPr>
          <a:lstStyle>
            <a:lvl1pPr marL="457200" lvl="0" indent="-342900" algn="l">
              <a:spcBef>
                <a:spcPts val="480"/>
              </a:spcBef>
              <a:spcAft>
                <a:spcPts val="0"/>
              </a:spcAft>
              <a:buClr>
                <a:schemeClr val="dk1"/>
              </a:buClr>
              <a:buSzPts val="1800"/>
              <a:buChar char="•"/>
              <a:defRPr/>
            </a:lvl1pPr>
            <a:lvl2pPr marL="914400" lvl="1" indent="-342900" algn="l">
              <a:spcBef>
                <a:spcPts val="4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20"/>
              </a:spcBef>
              <a:spcAft>
                <a:spcPts val="0"/>
              </a:spcAft>
              <a:buClr>
                <a:schemeClr val="dk1"/>
              </a:buClr>
              <a:buSzPts val="1800"/>
              <a:buChar char="–"/>
              <a:defRPr/>
            </a:lvl4pPr>
            <a:lvl5pPr marL="2286000" lvl="4" indent="-342900" algn="l">
              <a:spcBef>
                <a:spcPts val="320"/>
              </a:spcBef>
              <a:spcAft>
                <a:spcPts val="0"/>
              </a:spcAft>
              <a:buClr>
                <a:schemeClr val="dk1"/>
              </a:buClr>
              <a:buSzPts val="1800"/>
              <a:buChar char="»"/>
              <a:defRPr/>
            </a:lvl5pPr>
            <a:lvl6pPr marL="2743200" lvl="5" indent="-342900" algn="l">
              <a:spcBef>
                <a:spcPts val="320"/>
              </a:spcBef>
              <a:spcAft>
                <a:spcPts val="0"/>
              </a:spcAft>
              <a:buClr>
                <a:schemeClr val="dk1"/>
              </a:buClr>
              <a:buSzPts val="1800"/>
              <a:buChar char="•"/>
              <a:defRPr/>
            </a:lvl6pPr>
            <a:lvl7pPr marL="3200400" lvl="6" indent="-342900" algn="l">
              <a:spcBef>
                <a:spcPts val="320"/>
              </a:spcBef>
              <a:spcAft>
                <a:spcPts val="0"/>
              </a:spcAft>
              <a:buClr>
                <a:schemeClr val="dk1"/>
              </a:buClr>
              <a:buSzPts val="1800"/>
              <a:buChar char="•"/>
              <a:defRPr/>
            </a:lvl7pPr>
            <a:lvl8pPr marL="3657600" lvl="7" indent="-342900" algn="l">
              <a:spcBef>
                <a:spcPts val="320"/>
              </a:spcBef>
              <a:spcAft>
                <a:spcPts val="0"/>
              </a:spcAft>
              <a:buClr>
                <a:schemeClr val="dk1"/>
              </a:buClr>
              <a:buSzPts val="1800"/>
              <a:buChar char="•"/>
              <a:defRPr/>
            </a:lvl8pPr>
            <a:lvl9pPr marL="4114800" lvl="8" indent="-342900" algn="l">
              <a:spcBef>
                <a:spcPts val="320"/>
              </a:spcBef>
              <a:spcAft>
                <a:spcPts val="0"/>
              </a:spcAft>
              <a:buClr>
                <a:schemeClr val="dk1"/>
              </a:buClr>
              <a:buSzPts val="1800"/>
              <a:buChar char="•"/>
              <a:defRPr/>
            </a:lvl9pPr>
          </a:lstStyle>
          <a:p>
            <a:endParaRPr/>
          </a:p>
        </p:txBody>
      </p:sp>
      <p:grpSp>
        <p:nvGrpSpPr>
          <p:cNvPr id="88" name="Google Shape;88;p7"/>
          <p:cNvGrpSpPr/>
          <p:nvPr/>
        </p:nvGrpSpPr>
        <p:grpSpPr>
          <a:xfrm>
            <a:off x="787475" y="532476"/>
            <a:ext cx="1570808" cy="812152"/>
            <a:chOff x="0" y="-241102"/>
            <a:chExt cx="2094411" cy="1082869"/>
          </a:xfrm>
        </p:grpSpPr>
        <p:grpSp>
          <p:nvGrpSpPr>
            <p:cNvPr id="89" name="Google Shape;89;p7"/>
            <p:cNvGrpSpPr/>
            <p:nvPr/>
          </p:nvGrpSpPr>
          <p:grpSpPr>
            <a:xfrm>
              <a:off x="0" y="-241102"/>
              <a:ext cx="841388" cy="1082869"/>
              <a:chOff x="0" y="-47625"/>
              <a:chExt cx="166200" cy="213900"/>
            </a:xfrm>
          </p:grpSpPr>
          <p:sp>
            <p:nvSpPr>
              <p:cNvPr id="90" name="Google Shape;90;p7"/>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91" name="Google Shape;91;p7"/>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92" name="Google Shape;92;p7"/>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93" name="Google Shape;93;p7"/>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94" name="Google Shape;94;p7"/>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95" name="Google Shape;95;p7"/>
          <p:cNvGrpSpPr/>
          <p:nvPr/>
        </p:nvGrpSpPr>
        <p:grpSpPr>
          <a:xfrm rot="2700000">
            <a:off x="11631253" y="-1522967"/>
            <a:ext cx="2741727" cy="2922839"/>
            <a:chOff x="0" y="-47625"/>
            <a:chExt cx="722100" cy="769800"/>
          </a:xfrm>
        </p:grpSpPr>
        <p:sp>
          <p:nvSpPr>
            <p:cNvPr id="96" name="Google Shape;96;p7"/>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97" name="Google Shape;97;p7"/>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98" name="Google Shape;98;p7"/>
          <p:cNvGrpSpPr/>
          <p:nvPr/>
        </p:nvGrpSpPr>
        <p:grpSpPr>
          <a:xfrm rot="2700000">
            <a:off x="9692624" y="-2435115"/>
            <a:ext cx="2741727" cy="2922839"/>
            <a:chOff x="0" y="-47625"/>
            <a:chExt cx="722100" cy="769800"/>
          </a:xfrm>
        </p:grpSpPr>
        <p:sp>
          <p:nvSpPr>
            <p:cNvPr id="99" name="Google Shape;99;p7"/>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00" name="Google Shape;100;p7"/>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1" name="Google Shape;101;p7"/>
          <p:cNvGrpSpPr/>
          <p:nvPr/>
        </p:nvGrpSpPr>
        <p:grpSpPr>
          <a:xfrm rot="2700000">
            <a:off x="4056857" y="9670886"/>
            <a:ext cx="2741727" cy="2922839"/>
            <a:chOff x="0" y="-47625"/>
            <a:chExt cx="722100" cy="769800"/>
          </a:xfrm>
        </p:grpSpPr>
        <p:sp>
          <p:nvSpPr>
            <p:cNvPr id="102" name="Google Shape;102;p7"/>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03" name="Google Shape;103;p7"/>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grpSp>
        <p:nvGrpSpPr>
          <p:cNvPr id="105" name="Google Shape;105;p8"/>
          <p:cNvGrpSpPr/>
          <p:nvPr/>
        </p:nvGrpSpPr>
        <p:grpSpPr>
          <a:xfrm>
            <a:off x="787475" y="532476"/>
            <a:ext cx="1570808" cy="812152"/>
            <a:chOff x="0" y="-241102"/>
            <a:chExt cx="2094411" cy="1082869"/>
          </a:xfrm>
        </p:grpSpPr>
        <p:grpSp>
          <p:nvGrpSpPr>
            <p:cNvPr id="106" name="Google Shape;106;p8"/>
            <p:cNvGrpSpPr/>
            <p:nvPr/>
          </p:nvGrpSpPr>
          <p:grpSpPr>
            <a:xfrm>
              <a:off x="0" y="-241102"/>
              <a:ext cx="841388" cy="1082869"/>
              <a:chOff x="0" y="-47625"/>
              <a:chExt cx="166200" cy="213900"/>
            </a:xfrm>
          </p:grpSpPr>
          <p:sp>
            <p:nvSpPr>
              <p:cNvPr id="107" name="Google Shape;107;p8"/>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108" name="Google Shape;108;p8"/>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9" name="Google Shape;109;p8"/>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110" name="Google Shape;110;p8"/>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111" name="Google Shape;111;p8"/>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112" name="Google Shape;112;p8"/>
          <p:cNvGrpSpPr/>
          <p:nvPr/>
        </p:nvGrpSpPr>
        <p:grpSpPr>
          <a:xfrm rot="2700000">
            <a:off x="5580756" y="-1461657"/>
            <a:ext cx="2017283" cy="2082209"/>
            <a:chOff x="0" y="-47625"/>
            <a:chExt cx="531300" cy="548400"/>
          </a:xfrm>
        </p:grpSpPr>
        <p:sp>
          <p:nvSpPr>
            <p:cNvPr id="113" name="Google Shape;113;p8"/>
            <p:cNvSpPr/>
            <p:nvPr/>
          </p:nvSpPr>
          <p:spPr>
            <a:xfrm>
              <a:off x="0" y="0"/>
              <a:ext cx="531277" cy="500749"/>
            </a:xfrm>
            <a:custGeom>
              <a:avLst/>
              <a:gdLst/>
              <a:ahLst/>
              <a:cxnLst/>
              <a:rect l="l" t="t" r="r" b="b"/>
              <a:pathLst>
                <a:path w="531277" h="500749" extrusionOk="0">
                  <a:moveTo>
                    <a:pt x="0" y="0"/>
                  </a:moveTo>
                  <a:lnTo>
                    <a:pt x="531277" y="0"/>
                  </a:lnTo>
                  <a:lnTo>
                    <a:pt x="531277" y="500749"/>
                  </a:lnTo>
                  <a:lnTo>
                    <a:pt x="0" y="500749"/>
                  </a:lnTo>
                  <a:close/>
                </a:path>
              </a:pathLst>
            </a:custGeom>
            <a:solidFill>
              <a:srgbClr val="5271FF"/>
            </a:solidFill>
            <a:ln>
              <a:noFill/>
            </a:ln>
          </p:spPr>
        </p:sp>
        <p:sp>
          <p:nvSpPr>
            <p:cNvPr id="114" name="Google Shape;114;p8"/>
            <p:cNvSpPr txBox="1"/>
            <p:nvPr/>
          </p:nvSpPr>
          <p:spPr>
            <a:xfrm>
              <a:off x="0" y="-47625"/>
              <a:ext cx="531300" cy="548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15" name="Google Shape;115;p8"/>
          <p:cNvGrpSpPr/>
          <p:nvPr/>
        </p:nvGrpSpPr>
        <p:grpSpPr>
          <a:xfrm rot="2700000">
            <a:off x="17343287" y="2054756"/>
            <a:ext cx="2017283" cy="2082209"/>
            <a:chOff x="0" y="-47625"/>
            <a:chExt cx="531300" cy="548400"/>
          </a:xfrm>
        </p:grpSpPr>
        <p:sp>
          <p:nvSpPr>
            <p:cNvPr id="116" name="Google Shape;116;p8"/>
            <p:cNvSpPr/>
            <p:nvPr/>
          </p:nvSpPr>
          <p:spPr>
            <a:xfrm>
              <a:off x="0" y="0"/>
              <a:ext cx="531277" cy="500749"/>
            </a:xfrm>
            <a:custGeom>
              <a:avLst/>
              <a:gdLst/>
              <a:ahLst/>
              <a:cxnLst/>
              <a:rect l="l" t="t" r="r" b="b"/>
              <a:pathLst>
                <a:path w="531277" h="500749" extrusionOk="0">
                  <a:moveTo>
                    <a:pt x="0" y="0"/>
                  </a:moveTo>
                  <a:lnTo>
                    <a:pt x="531277" y="0"/>
                  </a:lnTo>
                  <a:lnTo>
                    <a:pt x="531277" y="500749"/>
                  </a:lnTo>
                  <a:lnTo>
                    <a:pt x="0" y="500749"/>
                  </a:lnTo>
                  <a:close/>
                </a:path>
              </a:pathLst>
            </a:custGeom>
            <a:solidFill>
              <a:srgbClr val="5271FF"/>
            </a:solidFill>
            <a:ln>
              <a:noFill/>
            </a:ln>
          </p:spPr>
        </p:sp>
        <p:sp>
          <p:nvSpPr>
            <p:cNvPr id="117" name="Google Shape;117;p8"/>
            <p:cNvSpPr txBox="1"/>
            <p:nvPr/>
          </p:nvSpPr>
          <p:spPr>
            <a:xfrm>
              <a:off x="0" y="-47625"/>
              <a:ext cx="531300" cy="5484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18" name="Google Shape;118;p8"/>
          <p:cNvGrpSpPr/>
          <p:nvPr/>
        </p:nvGrpSpPr>
        <p:grpSpPr>
          <a:xfrm rot="2700000">
            <a:off x="856803" y="9001300"/>
            <a:ext cx="2741727" cy="2922839"/>
            <a:chOff x="0" y="-47625"/>
            <a:chExt cx="722100" cy="769800"/>
          </a:xfrm>
        </p:grpSpPr>
        <p:sp>
          <p:nvSpPr>
            <p:cNvPr id="119" name="Google Shape;119;p8"/>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20" name="Google Shape;120;p8"/>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21" name="Google Shape;121;p8"/>
          <p:cNvGrpSpPr/>
          <p:nvPr/>
        </p:nvGrpSpPr>
        <p:grpSpPr>
          <a:xfrm rot="2700000">
            <a:off x="2121767" y="9671743"/>
            <a:ext cx="2741727" cy="2922839"/>
            <a:chOff x="0" y="-47625"/>
            <a:chExt cx="722100" cy="769800"/>
          </a:xfrm>
        </p:grpSpPr>
        <p:sp>
          <p:nvSpPr>
            <p:cNvPr id="122" name="Google Shape;122;p8"/>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23" name="Google Shape;123;p8"/>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9"/>
          <p:cNvSpPr txBox="1">
            <a:spLocks noGrp="1"/>
          </p:cNvSpPr>
          <p:nvPr>
            <p:ph type="body" idx="1"/>
          </p:nvPr>
        </p:nvSpPr>
        <p:spPr>
          <a:xfrm>
            <a:off x="8536213" y="4471550"/>
            <a:ext cx="6224100" cy="3669600"/>
          </a:xfrm>
          <a:prstGeom prst="rect">
            <a:avLst/>
          </a:prstGeom>
          <a:noFill/>
          <a:ln>
            <a:noFill/>
          </a:ln>
        </p:spPr>
        <p:txBody>
          <a:bodyPr spcFirstLastPara="1" wrap="square" lIns="91425" tIns="45700" rIns="91425" bIns="45700" anchor="t" anchorCtr="0">
            <a:normAutofit/>
          </a:bodyPr>
          <a:lstStyle>
            <a:lvl1pPr marL="457200" lvl="0" indent="-342900" algn="l">
              <a:spcBef>
                <a:spcPts val="640"/>
              </a:spcBef>
              <a:spcAft>
                <a:spcPts val="0"/>
              </a:spcAft>
              <a:buClr>
                <a:schemeClr val="dk1"/>
              </a:buClr>
              <a:buSzPts val="1800"/>
              <a:buChar char="•"/>
              <a:defRPr/>
            </a:lvl1pPr>
            <a:lvl2pPr marL="914400" lvl="1" indent="-342900" algn="l">
              <a:spcBef>
                <a:spcPts val="560"/>
              </a:spcBef>
              <a:spcAft>
                <a:spcPts val="0"/>
              </a:spcAft>
              <a:buClr>
                <a:schemeClr val="dk1"/>
              </a:buClr>
              <a:buSzPts val="1800"/>
              <a:buChar char="–"/>
              <a:defRPr/>
            </a:lvl2pPr>
            <a:lvl3pPr marL="1371600" lvl="2" indent="-342900" algn="l">
              <a:spcBef>
                <a:spcPts val="480"/>
              </a:spcBef>
              <a:spcAft>
                <a:spcPts val="0"/>
              </a:spcAft>
              <a:buClr>
                <a:schemeClr val="dk1"/>
              </a:buClr>
              <a:buSzPts val="1800"/>
              <a:buChar char="•"/>
              <a:defRPr/>
            </a:lvl3pPr>
            <a:lvl4pPr marL="1828800" lvl="3" indent="-342900" algn="l">
              <a:spcBef>
                <a:spcPts val="400"/>
              </a:spcBef>
              <a:spcAft>
                <a:spcPts val="0"/>
              </a:spcAft>
              <a:buClr>
                <a:schemeClr val="dk1"/>
              </a:buClr>
              <a:buSzPts val="1800"/>
              <a:buChar char="–"/>
              <a:defRPr/>
            </a:lvl4pPr>
            <a:lvl5pPr marL="2286000" lvl="4" indent="-342900" algn="l">
              <a:spcBef>
                <a:spcPts val="400"/>
              </a:spcBef>
              <a:spcAft>
                <a:spcPts val="0"/>
              </a:spcAft>
              <a:buClr>
                <a:schemeClr val="dk1"/>
              </a:buClr>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400"/>
              </a:spcBef>
              <a:spcAft>
                <a:spcPts val="0"/>
              </a:spcAft>
              <a:buClr>
                <a:schemeClr val="dk1"/>
              </a:buClr>
              <a:buSzPts val="1800"/>
              <a:buChar char="•"/>
              <a:defRPr/>
            </a:lvl7pPr>
            <a:lvl8pPr marL="3657600" lvl="7" indent="-342900" algn="l">
              <a:spcBef>
                <a:spcPts val="400"/>
              </a:spcBef>
              <a:spcAft>
                <a:spcPts val="0"/>
              </a:spcAft>
              <a:buClr>
                <a:schemeClr val="dk1"/>
              </a:buClr>
              <a:buSzPts val="1800"/>
              <a:buChar char="•"/>
              <a:defRPr/>
            </a:lvl8pPr>
            <a:lvl9pPr marL="4114800" lvl="8" indent="-342900" algn="l">
              <a:spcBef>
                <a:spcPts val="400"/>
              </a:spcBef>
              <a:spcAft>
                <a:spcPts val="0"/>
              </a:spcAft>
              <a:buClr>
                <a:schemeClr val="dk1"/>
              </a:buClr>
              <a:buSzPts val="1800"/>
              <a:buChar char="•"/>
              <a:defRPr/>
            </a:lvl9pPr>
          </a:lstStyle>
          <a:p>
            <a:endParaRPr/>
          </a:p>
        </p:txBody>
      </p:sp>
      <p:sp>
        <p:nvSpPr>
          <p:cNvPr id="126" name="Google Shape;126;p9"/>
          <p:cNvSpPr txBox="1">
            <a:spLocks noGrp="1"/>
          </p:cNvSpPr>
          <p:nvPr>
            <p:ph type="body" idx="2"/>
          </p:nvPr>
        </p:nvSpPr>
        <p:spPr>
          <a:xfrm>
            <a:off x="3527688" y="4471550"/>
            <a:ext cx="4846500" cy="46911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800"/>
              <a:buNone/>
              <a:defRPr/>
            </a:lvl1pPr>
            <a:lvl2pPr marL="914400" lvl="1" indent="-228600" algn="l">
              <a:spcBef>
                <a:spcPts val="240"/>
              </a:spcBef>
              <a:spcAft>
                <a:spcPts val="0"/>
              </a:spcAft>
              <a:buClr>
                <a:schemeClr val="dk1"/>
              </a:buClr>
              <a:buSzPts val="1800"/>
              <a:buNone/>
              <a:defRPr/>
            </a:lvl2pPr>
            <a:lvl3pPr marL="1371600" lvl="2" indent="-228600" algn="l">
              <a:spcBef>
                <a:spcPts val="200"/>
              </a:spcBef>
              <a:spcAft>
                <a:spcPts val="0"/>
              </a:spcAft>
              <a:buClr>
                <a:schemeClr val="dk1"/>
              </a:buClr>
              <a:buSzPts val="1800"/>
              <a:buNone/>
              <a:defRPr/>
            </a:lvl3pPr>
            <a:lvl4pPr marL="1828800" lvl="3" indent="-228600" algn="l">
              <a:spcBef>
                <a:spcPts val="180"/>
              </a:spcBef>
              <a:spcAft>
                <a:spcPts val="0"/>
              </a:spcAft>
              <a:buClr>
                <a:schemeClr val="dk1"/>
              </a:buClr>
              <a:buSzPts val="1800"/>
              <a:buNone/>
              <a:defRPr/>
            </a:lvl4pPr>
            <a:lvl5pPr marL="2286000" lvl="4" indent="-228600" algn="l">
              <a:spcBef>
                <a:spcPts val="180"/>
              </a:spcBef>
              <a:spcAft>
                <a:spcPts val="0"/>
              </a:spcAft>
              <a:buClr>
                <a:schemeClr val="dk1"/>
              </a:buClr>
              <a:buSzPts val="1800"/>
              <a:buNone/>
              <a:defRPr/>
            </a:lvl5pPr>
            <a:lvl6pPr marL="2743200" lvl="5" indent="-228600" algn="l">
              <a:spcBef>
                <a:spcPts val="180"/>
              </a:spcBef>
              <a:spcAft>
                <a:spcPts val="0"/>
              </a:spcAft>
              <a:buClr>
                <a:schemeClr val="dk1"/>
              </a:buClr>
              <a:buSzPts val="1800"/>
              <a:buNone/>
              <a:defRPr/>
            </a:lvl6pPr>
            <a:lvl7pPr marL="3200400" lvl="6" indent="-228600" algn="l">
              <a:spcBef>
                <a:spcPts val="180"/>
              </a:spcBef>
              <a:spcAft>
                <a:spcPts val="0"/>
              </a:spcAft>
              <a:buClr>
                <a:schemeClr val="dk1"/>
              </a:buClr>
              <a:buSzPts val="1800"/>
              <a:buNone/>
              <a:defRPr/>
            </a:lvl7pPr>
            <a:lvl8pPr marL="3657600" lvl="7" indent="-228600" algn="l">
              <a:spcBef>
                <a:spcPts val="180"/>
              </a:spcBef>
              <a:spcAft>
                <a:spcPts val="0"/>
              </a:spcAft>
              <a:buClr>
                <a:schemeClr val="dk1"/>
              </a:buClr>
              <a:buSzPts val="1800"/>
              <a:buNone/>
              <a:defRPr/>
            </a:lvl8pPr>
            <a:lvl9pPr marL="4114800" lvl="8" indent="-228600" algn="l">
              <a:spcBef>
                <a:spcPts val="180"/>
              </a:spcBef>
              <a:spcAft>
                <a:spcPts val="0"/>
              </a:spcAft>
              <a:buClr>
                <a:schemeClr val="dk1"/>
              </a:buClr>
              <a:buSzPts val="1800"/>
              <a:buNone/>
              <a:defRPr/>
            </a:lvl9pPr>
          </a:lstStyle>
          <a:p>
            <a:endParaRPr/>
          </a:p>
        </p:txBody>
      </p:sp>
      <p:grpSp>
        <p:nvGrpSpPr>
          <p:cNvPr id="127" name="Google Shape;127;p9"/>
          <p:cNvGrpSpPr/>
          <p:nvPr/>
        </p:nvGrpSpPr>
        <p:grpSpPr>
          <a:xfrm>
            <a:off x="787475" y="532476"/>
            <a:ext cx="1570808" cy="812152"/>
            <a:chOff x="0" y="-241102"/>
            <a:chExt cx="2094411" cy="1082869"/>
          </a:xfrm>
        </p:grpSpPr>
        <p:grpSp>
          <p:nvGrpSpPr>
            <p:cNvPr id="128" name="Google Shape;128;p9"/>
            <p:cNvGrpSpPr/>
            <p:nvPr/>
          </p:nvGrpSpPr>
          <p:grpSpPr>
            <a:xfrm>
              <a:off x="0" y="-241102"/>
              <a:ext cx="841388" cy="1082869"/>
              <a:chOff x="0" y="-47625"/>
              <a:chExt cx="166200" cy="213900"/>
            </a:xfrm>
          </p:grpSpPr>
          <p:sp>
            <p:nvSpPr>
              <p:cNvPr id="129" name="Google Shape;129;p9"/>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130" name="Google Shape;130;p9"/>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1" name="Google Shape;131;p9"/>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132" name="Google Shape;132;p9"/>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133" name="Google Shape;133;p9"/>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134" name="Google Shape;134;p9"/>
          <p:cNvGrpSpPr/>
          <p:nvPr/>
        </p:nvGrpSpPr>
        <p:grpSpPr>
          <a:xfrm rot="2700000">
            <a:off x="12786935" y="-1788318"/>
            <a:ext cx="2741727" cy="2922839"/>
            <a:chOff x="0" y="-47625"/>
            <a:chExt cx="722100" cy="769800"/>
          </a:xfrm>
        </p:grpSpPr>
        <p:sp>
          <p:nvSpPr>
            <p:cNvPr id="135" name="Google Shape;135;p9"/>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36" name="Google Shape;136;p9"/>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37" name="Google Shape;137;p9"/>
          <p:cNvGrpSpPr/>
          <p:nvPr/>
        </p:nvGrpSpPr>
        <p:grpSpPr>
          <a:xfrm rot="2700000">
            <a:off x="8693243" y="8761814"/>
            <a:ext cx="2741727" cy="2922839"/>
            <a:chOff x="0" y="-47625"/>
            <a:chExt cx="722100" cy="769800"/>
          </a:xfrm>
        </p:grpSpPr>
        <p:sp>
          <p:nvSpPr>
            <p:cNvPr id="138" name="Google Shape;138;p9"/>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39" name="Google Shape;139;p9"/>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40" name="Google Shape;140;p9"/>
          <p:cNvGrpSpPr/>
          <p:nvPr/>
        </p:nvGrpSpPr>
        <p:grpSpPr>
          <a:xfrm rot="2700000">
            <a:off x="10848306" y="-2435115"/>
            <a:ext cx="2741727" cy="2922839"/>
            <a:chOff x="0" y="-47625"/>
            <a:chExt cx="722100" cy="769800"/>
          </a:xfrm>
        </p:grpSpPr>
        <p:sp>
          <p:nvSpPr>
            <p:cNvPr id="141" name="Google Shape;141;p9"/>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42" name="Google Shape;142;p9"/>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10"/>
          <p:cNvSpPr>
            <a:spLocks noGrp="1"/>
          </p:cNvSpPr>
          <p:nvPr>
            <p:ph type="pic" idx="2"/>
          </p:nvPr>
        </p:nvSpPr>
        <p:spPr>
          <a:xfrm>
            <a:off x="9271925" y="4327260"/>
            <a:ext cx="4677000" cy="3507600"/>
          </a:xfrm>
          <a:prstGeom prst="rect">
            <a:avLst/>
          </a:prstGeom>
          <a:noFill/>
          <a:ln>
            <a:noFill/>
          </a:ln>
        </p:spPr>
      </p:sp>
      <p:sp>
        <p:nvSpPr>
          <p:cNvPr id="145" name="Google Shape;145;p10"/>
          <p:cNvSpPr txBox="1">
            <a:spLocks noGrp="1"/>
          </p:cNvSpPr>
          <p:nvPr>
            <p:ph type="body" idx="1"/>
          </p:nvPr>
        </p:nvSpPr>
        <p:spPr>
          <a:xfrm>
            <a:off x="1611888" y="4866113"/>
            <a:ext cx="5486400" cy="804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800"/>
              <a:buNone/>
              <a:defRPr/>
            </a:lvl1pPr>
            <a:lvl2pPr marL="914400" lvl="1" indent="-228600" algn="l">
              <a:spcBef>
                <a:spcPts val="240"/>
              </a:spcBef>
              <a:spcAft>
                <a:spcPts val="0"/>
              </a:spcAft>
              <a:buClr>
                <a:schemeClr val="dk1"/>
              </a:buClr>
              <a:buSzPts val="1800"/>
              <a:buNone/>
              <a:defRPr/>
            </a:lvl2pPr>
            <a:lvl3pPr marL="1371600" lvl="2" indent="-228600" algn="l">
              <a:spcBef>
                <a:spcPts val="200"/>
              </a:spcBef>
              <a:spcAft>
                <a:spcPts val="0"/>
              </a:spcAft>
              <a:buClr>
                <a:schemeClr val="dk1"/>
              </a:buClr>
              <a:buSzPts val="1800"/>
              <a:buNone/>
              <a:defRPr/>
            </a:lvl3pPr>
            <a:lvl4pPr marL="1828800" lvl="3" indent="-228600" algn="l">
              <a:spcBef>
                <a:spcPts val="180"/>
              </a:spcBef>
              <a:spcAft>
                <a:spcPts val="0"/>
              </a:spcAft>
              <a:buClr>
                <a:schemeClr val="dk1"/>
              </a:buClr>
              <a:buSzPts val="1800"/>
              <a:buNone/>
              <a:defRPr/>
            </a:lvl4pPr>
            <a:lvl5pPr marL="2286000" lvl="4" indent="-228600" algn="l">
              <a:spcBef>
                <a:spcPts val="180"/>
              </a:spcBef>
              <a:spcAft>
                <a:spcPts val="0"/>
              </a:spcAft>
              <a:buClr>
                <a:schemeClr val="dk1"/>
              </a:buClr>
              <a:buSzPts val="1800"/>
              <a:buNone/>
              <a:defRPr/>
            </a:lvl5pPr>
            <a:lvl6pPr marL="2743200" lvl="5" indent="-228600" algn="l">
              <a:spcBef>
                <a:spcPts val="180"/>
              </a:spcBef>
              <a:spcAft>
                <a:spcPts val="0"/>
              </a:spcAft>
              <a:buClr>
                <a:schemeClr val="dk1"/>
              </a:buClr>
              <a:buSzPts val="1800"/>
              <a:buNone/>
              <a:defRPr/>
            </a:lvl6pPr>
            <a:lvl7pPr marL="3200400" lvl="6" indent="-228600" algn="l">
              <a:spcBef>
                <a:spcPts val="180"/>
              </a:spcBef>
              <a:spcAft>
                <a:spcPts val="0"/>
              </a:spcAft>
              <a:buClr>
                <a:schemeClr val="dk1"/>
              </a:buClr>
              <a:buSzPts val="1800"/>
              <a:buNone/>
              <a:defRPr/>
            </a:lvl7pPr>
            <a:lvl8pPr marL="3657600" lvl="7" indent="-228600" algn="l">
              <a:spcBef>
                <a:spcPts val="180"/>
              </a:spcBef>
              <a:spcAft>
                <a:spcPts val="0"/>
              </a:spcAft>
              <a:buClr>
                <a:schemeClr val="dk1"/>
              </a:buClr>
              <a:buSzPts val="1800"/>
              <a:buNone/>
              <a:defRPr/>
            </a:lvl8pPr>
            <a:lvl9pPr marL="4114800" lvl="8" indent="-228600" algn="l">
              <a:spcBef>
                <a:spcPts val="180"/>
              </a:spcBef>
              <a:spcAft>
                <a:spcPts val="0"/>
              </a:spcAft>
              <a:buClr>
                <a:schemeClr val="dk1"/>
              </a:buClr>
              <a:buSzPts val="1800"/>
              <a:buNone/>
              <a:defRPr/>
            </a:lvl9pPr>
          </a:lstStyle>
          <a:p>
            <a:endParaRPr/>
          </a:p>
        </p:txBody>
      </p:sp>
      <p:grpSp>
        <p:nvGrpSpPr>
          <p:cNvPr id="146" name="Google Shape;146;p10"/>
          <p:cNvGrpSpPr/>
          <p:nvPr/>
        </p:nvGrpSpPr>
        <p:grpSpPr>
          <a:xfrm>
            <a:off x="787475" y="532476"/>
            <a:ext cx="1570808" cy="812152"/>
            <a:chOff x="0" y="-241102"/>
            <a:chExt cx="2094411" cy="1082869"/>
          </a:xfrm>
        </p:grpSpPr>
        <p:grpSp>
          <p:nvGrpSpPr>
            <p:cNvPr id="147" name="Google Shape;147;p10"/>
            <p:cNvGrpSpPr/>
            <p:nvPr/>
          </p:nvGrpSpPr>
          <p:grpSpPr>
            <a:xfrm>
              <a:off x="0" y="-241102"/>
              <a:ext cx="841388" cy="1082869"/>
              <a:chOff x="0" y="-47625"/>
              <a:chExt cx="166200" cy="213900"/>
            </a:xfrm>
          </p:grpSpPr>
          <p:sp>
            <p:nvSpPr>
              <p:cNvPr id="148" name="Google Shape;148;p10"/>
              <p:cNvSpPr/>
              <p:nvPr/>
            </p:nvSpPr>
            <p:spPr>
              <a:xfrm>
                <a:off x="0" y="0"/>
                <a:ext cx="166135" cy="166135"/>
              </a:xfrm>
              <a:custGeom>
                <a:avLst/>
                <a:gdLst/>
                <a:ahLst/>
                <a:cxnLst/>
                <a:rect l="l" t="t" r="r" b="b"/>
                <a:pathLst>
                  <a:path w="166135" h="166135" extrusionOk="0">
                    <a:moveTo>
                      <a:pt x="0" y="0"/>
                    </a:moveTo>
                    <a:lnTo>
                      <a:pt x="166135" y="0"/>
                    </a:lnTo>
                    <a:lnTo>
                      <a:pt x="166135" y="166135"/>
                    </a:lnTo>
                    <a:lnTo>
                      <a:pt x="0" y="166135"/>
                    </a:lnTo>
                    <a:close/>
                  </a:path>
                </a:pathLst>
              </a:custGeom>
              <a:solidFill>
                <a:srgbClr val="5271FF"/>
              </a:solidFill>
              <a:ln>
                <a:noFill/>
              </a:ln>
            </p:spPr>
          </p:sp>
          <p:sp>
            <p:nvSpPr>
              <p:cNvPr id="149" name="Google Shape;149;p10"/>
              <p:cNvSpPr txBox="1"/>
              <p:nvPr/>
            </p:nvSpPr>
            <p:spPr>
              <a:xfrm>
                <a:off x="0" y="-47625"/>
                <a:ext cx="166200" cy="2139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50" name="Google Shape;150;p10"/>
            <p:cNvSpPr/>
            <p:nvPr/>
          </p:nvSpPr>
          <p:spPr>
            <a:xfrm>
              <a:off x="109769" y="80055"/>
              <a:ext cx="621522" cy="680950"/>
            </a:xfrm>
            <a:custGeom>
              <a:avLst/>
              <a:gdLst/>
              <a:ahLst/>
              <a:cxnLst/>
              <a:rect l="l" t="t" r="r" b="b"/>
              <a:pathLst>
                <a:path w="621522" h="680950" extrusionOk="0">
                  <a:moveTo>
                    <a:pt x="0" y="0"/>
                  </a:moveTo>
                  <a:lnTo>
                    <a:pt x="621522" y="0"/>
                  </a:lnTo>
                  <a:lnTo>
                    <a:pt x="621522" y="680950"/>
                  </a:lnTo>
                  <a:lnTo>
                    <a:pt x="0" y="680950"/>
                  </a:lnTo>
                  <a:lnTo>
                    <a:pt x="0" y="0"/>
                  </a:lnTo>
                  <a:close/>
                </a:path>
              </a:pathLst>
            </a:custGeom>
            <a:blipFill rotWithShape="1">
              <a:blip r:embed="rId2"/>
              <a:stretch>
                <a:fillRect/>
              </a:stretch>
            </a:blipFill>
            <a:ln>
              <a:noFill/>
            </a:ln>
          </p:spPr>
        </p:sp>
        <p:sp>
          <p:nvSpPr>
            <p:cNvPr id="151" name="Google Shape;151;p10"/>
            <p:cNvSpPr txBox="1"/>
            <p:nvPr/>
          </p:nvSpPr>
          <p:spPr>
            <a:xfrm>
              <a:off x="1028211" y="103785"/>
              <a:ext cx="1066200" cy="62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30" b="0" i="0" u="none" strike="noStrike" cap="none">
                  <a:solidFill>
                    <a:srgbClr val="0F1A38"/>
                  </a:solidFill>
                  <a:latin typeface="Anton"/>
                  <a:ea typeface="Anton"/>
                  <a:cs typeface="Anton"/>
                  <a:sym typeface="Anton"/>
                </a:rPr>
                <a:t>LOGO</a:t>
              </a:r>
            </a:p>
          </p:txBody>
        </p:sp>
      </p:grpSp>
      <p:sp>
        <p:nvSpPr>
          <p:cNvPr id="152" name="Google Shape;152;p10"/>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153" name="Google Shape;153;p10"/>
          <p:cNvGrpSpPr/>
          <p:nvPr/>
        </p:nvGrpSpPr>
        <p:grpSpPr>
          <a:xfrm rot="2700000">
            <a:off x="7569488" y="-2119717"/>
            <a:ext cx="2741727" cy="2922839"/>
            <a:chOff x="0" y="-47625"/>
            <a:chExt cx="722100" cy="769800"/>
          </a:xfrm>
        </p:grpSpPr>
        <p:sp>
          <p:nvSpPr>
            <p:cNvPr id="154" name="Google Shape;154;p10"/>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55" name="Google Shape;155;p10"/>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56" name="Google Shape;156;p10"/>
          <p:cNvGrpSpPr/>
          <p:nvPr/>
        </p:nvGrpSpPr>
        <p:grpSpPr>
          <a:xfrm rot="2700000">
            <a:off x="14392704" y="8761814"/>
            <a:ext cx="2741727" cy="2922839"/>
            <a:chOff x="0" y="-47625"/>
            <a:chExt cx="722100" cy="769800"/>
          </a:xfrm>
        </p:grpSpPr>
        <p:sp>
          <p:nvSpPr>
            <p:cNvPr id="157" name="Google Shape;157;p10"/>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271FF"/>
            </a:solidFill>
            <a:ln>
              <a:noFill/>
            </a:ln>
          </p:spPr>
        </p:sp>
        <p:sp>
          <p:nvSpPr>
            <p:cNvPr id="158" name="Google Shape;158;p10"/>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59" name="Google Shape;159;p10"/>
          <p:cNvGrpSpPr/>
          <p:nvPr/>
        </p:nvGrpSpPr>
        <p:grpSpPr>
          <a:xfrm rot="2700000">
            <a:off x="17187731" y="1429787"/>
            <a:ext cx="2741727" cy="2922839"/>
            <a:chOff x="0" y="-47625"/>
            <a:chExt cx="722100" cy="769800"/>
          </a:xfrm>
        </p:grpSpPr>
        <p:sp>
          <p:nvSpPr>
            <p:cNvPr id="160" name="Google Shape;160;p10"/>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61" name="Google Shape;161;p10"/>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62" name="Google Shape;162;p10"/>
          <p:cNvGrpSpPr/>
          <p:nvPr/>
        </p:nvGrpSpPr>
        <p:grpSpPr>
          <a:xfrm rot="2700000">
            <a:off x="5898338" y="9671743"/>
            <a:ext cx="2741727" cy="2922839"/>
            <a:chOff x="0" y="-47625"/>
            <a:chExt cx="722100" cy="769800"/>
          </a:xfrm>
        </p:grpSpPr>
        <p:sp>
          <p:nvSpPr>
            <p:cNvPr id="163" name="Google Shape;163;p10"/>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164" name="Google Shape;164;p10"/>
            <p:cNvSpPr txBox="1"/>
            <p:nvPr/>
          </p:nvSpPr>
          <p:spPr>
            <a:xfrm>
              <a:off x="0" y="-47625"/>
              <a:ext cx="722100" cy="769800"/>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5600" y="1888700"/>
            <a:ext cx="98241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1"/>
              </a:buClr>
              <a:buSzPts val="7200"/>
              <a:buFont typeface="Anton"/>
              <a:buNone/>
              <a:defRPr sz="720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5029200" y="4804050"/>
            <a:ext cx="8229600" cy="45261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64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1pPr>
            <a:lvl2pPr marL="914400" marR="0" lvl="1" indent="-342900" algn="l" rtl="0">
              <a:spcBef>
                <a:spcPts val="56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2pPr>
            <a:lvl3pPr marL="1371600" marR="0" lvl="2" indent="-342900" algn="l" rtl="0">
              <a:spcBef>
                <a:spcPts val="48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3pPr>
            <a:lvl4pPr marL="1828800" marR="0" lvl="3"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4pPr>
            <a:lvl5pPr marL="2286000" marR="0" lvl="4"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5pPr>
            <a:lvl6pPr marL="2743200" marR="0" lvl="5"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6pPr>
            <a:lvl7pPr marL="3200400" marR="0" lvl="6"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7pPr>
            <a:lvl8pPr marL="3657600" marR="0" lvl="7"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8pPr>
            <a:lvl9pPr marL="4114800" marR="0" lvl="8" indent="-342900" algn="l" rtl="0">
              <a:spcBef>
                <a:spcPts val="400"/>
              </a:spcBef>
              <a:spcAft>
                <a:spcPts val="0"/>
              </a:spcAft>
              <a:buClr>
                <a:schemeClr val="dk1"/>
              </a:buClr>
              <a:buSzPts val="1800"/>
              <a:buFont typeface="Anton"/>
              <a:buChar char="•"/>
              <a:defRPr sz="1800" i="0" u="none" strike="noStrike" cap="none">
                <a:solidFill>
                  <a:schemeClr val="dk1"/>
                </a:solidFill>
                <a:latin typeface="Anton"/>
                <a:ea typeface="Anton"/>
                <a:cs typeface="Anton"/>
                <a:sym typeface="Anto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vpsblace.edu.rs/" TargetMode="External"/><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8"/>
        <p:cNvGrpSpPr/>
        <p:nvPr/>
      </p:nvGrpSpPr>
      <p:grpSpPr>
        <a:xfrm>
          <a:off x="0" y="0"/>
          <a:ext cx="0" cy="0"/>
          <a:chOff x="0" y="0"/>
          <a:chExt cx="0" cy="0"/>
        </a:xfrm>
      </p:grpSpPr>
      <p:pic>
        <p:nvPicPr>
          <p:cNvPr id="169" name="Google Shape;169;p11"/>
          <p:cNvPicPr preferRelativeResize="0"/>
          <p:nvPr/>
        </p:nvPicPr>
        <p:blipFill>
          <a:blip r:embed="rId3"/>
          <a:srcRect/>
          <a:stretch>
            <a:fillRect/>
          </a:stretch>
        </p:blipFill>
        <p:spPr>
          <a:xfrm>
            <a:off x="3956472" y="-213214"/>
            <a:ext cx="15769057" cy="8870094"/>
          </a:xfrm>
          <a:prstGeom prst="rect">
            <a:avLst/>
          </a:prstGeom>
          <a:noFill/>
          <a:ln>
            <a:noFill/>
          </a:ln>
        </p:spPr>
      </p:pic>
      <p:sp>
        <p:nvSpPr>
          <p:cNvPr id="171" name="Google Shape;171;p11"/>
          <p:cNvSpPr/>
          <p:nvPr/>
        </p:nvSpPr>
        <p:spPr>
          <a:xfrm rot="18618773">
            <a:off x="2817593" y="-6729208"/>
            <a:ext cx="10685665" cy="33994174"/>
          </a:xfrm>
          <a:custGeom>
            <a:avLst/>
            <a:gdLst/>
            <a:ahLst/>
            <a:cxnLst/>
            <a:rect l="l" t="t" r="r" b="b"/>
            <a:pathLst>
              <a:path w="2814332" h="8953198" extrusionOk="0">
                <a:moveTo>
                  <a:pt x="0" y="0"/>
                </a:moveTo>
                <a:lnTo>
                  <a:pt x="2814332" y="0"/>
                </a:lnTo>
                <a:lnTo>
                  <a:pt x="2814332" y="8953198"/>
                </a:lnTo>
                <a:lnTo>
                  <a:pt x="0" y="8953198"/>
                </a:lnTo>
                <a:close/>
              </a:path>
            </a:pathLst>
          </a:custGeom>
          <a:solidFill>
            <a:srgbClr val="CC143A"/>
          </a:solidFill>
          <a:ln>
            <a:noFill/>
          </a:ln>
        </p:spPr>
      </p:sp>
      <p:grpSp>
        <p:nvGrpSpPr>
          <p:cNvPr id="173" name="Google Shape;173;p11"/>
          <p:cNvGrpSpPr/>
          <p:nvPr/>
        </p:nvGrpSpPr>
        <p:grpSpPr>
          <a:xfrm rot="-2981227">
            <a:off x="14174405" y="-18609474"/>
            <a:ext cx="8493517" cy="34175000"/>
            <a:chOff x="0" y="-47625"/>
            <a:chExt cx="2236976" cy="9000823"/>
          </a:xfrm>
        </p:grpSpPr>
        <p:sp>
          <p:nvSpPr>
            <p:cNvPr id="174" name="Google Shape;174;p11"/>
            <p:cNvSpPr/>
            <p:nvPr/>
          </p:nvSpPr>
          <p:spPr>
            <a:xfrm>
              <a:off x="0" y="0"/>
              <a:ext cx="2236976" cy="8953198"/>
            </a:xfrm>
            <a:custGeom>
              <a:avLst/>
              <a:gdLst/>
              <a:ahLst/>
              <a:cxnLst/>
              <a:rect l="l" t="t" r="r" b="b"/>
              <a:pathLst>
                <a:path w="2236976" h="8953198" extrusionOk="0">
                  <a:moveTo>
                    <a:pt x="0" y="0"/>
                  </a:moveTo>
                  <a:lnTo>
                    <a:pt x="2236976" y="0"/>
                  </a:lnTo>
                  <a:lnTo>
                    <a:pt x="2236976" y="8953198"/>
                  </a:lnTo>
                  <a:lnTo>
                    <a:pt x="0" y="8953198"/>
                  </a:lnTo>
                  <a:close/>
                </a:path>
              </a:pathLst>
            </a:custGeom>
            <a:solidFill>
              <a:srgbClr val="0F1A38"/>
            </a:solidFill>
            <a:ln>
              <a:noFill/>
            </a:ln>
          </p:spPr>
        </p:sp>
        <p:sp>
          <p:nvSpPr>
            <p:cNvPr id="175" name="Google Shape;175;p11"/>
            <p:cNvSpPr txBox="1"/>
            <p:nvPr/>
          </p:nvSpPr>
          <p:spPr>
            <a:xfrm>
              <a:off x="0" y="-47625"/>
              <a:ext cx="2236976" cy="9000823"/>
            </a:xfrm>
            <a:prstGeom prst="rect">
              <a:avLst/>
            </a:prstGeom>
            <a:solidFill>
              <a:srgbClr val="CC143A"/>
            </a:solid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76" name="Google Shape;176;p11"/>
          <p:cNvGrpSpPr/>
          <p:nvPr/>
        </p:nvGrpSpPr>
        <p:grpSpPr>
          <a:xfrm rot="2700000">
            <a:off x="12895306" y="7364297"/>
            <a:ext cx="5498471" cy="5679297"/>
            <a:chOff x="0" y="-47625"/>
            <a:chExt cx="1448157" cy="1495782"/>
          </a:xfrm>
          <a:solidFill>
            <a:srgbClr val="560216"/>
          </a:solidFill>
        </p:grpSpPr>
        <p:sp>
          <p:nvSpPr>
            <p:cNvPr id="177" name="Google Shape;177;p11"/>
            <p:cNvSpPr/>
            <p:nvPr/>
          </p:nvSpPr>
          <p:spPr>
            <a:xfrm>
              <a:off x="0" y="0"/>
              <a:ext cx="1448157" cy="1448157"/>
            </a:xfrm>
            <a:custGeom>
              <a:avLst/>
              <a:gdLst/>
              <a:ahLst/>
              <a:cxnLst/>
              <a:rect l="l" t="t" r="r" b="b"/>
              <a:pathLst>
                <a:path w="1448157" h="1448157" extrusionOk="0">
                  <a:moveTo>
                    <a:pt x="0" y="0"/>
                  </a:moveTo>
                  <a:lnTo>
                    <a:pt x="1448157" y="0"/>
                  </a:lnTo>
                  <a:lnTo>
                    <a:pt x="1448157" y="1448157"/>
                  </a:lnTo>
                  <a:lnTo>
                    <a:pt x="0" y="1448157"/>
                  </a:lnTo>
                  <a:close/>
                </a:path>
              </a:pathLst>
            </a:custGeom>
            <a:grpFill/>
            <a:ln>
              <a:noFill/>
            </a:ln>
          </p:spPr>
        </p:sp>
        <p:sp>
          <p:nvSpPr>
            <p:cNvPr id="178" name="Google Shape;178;p11"/>
            <p:cNvSpPr txBox="1"/>
            <p:nvPr/>
          </p:nvSpPr>
          <p:spPr>
            <a:xfrm>
              <a:off x="0" y="-47625"/>
              <a:ext cx="1448157" cy="149578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79" name="Google Shape;179;p11"/>
          <p:cNvGrpSpPr/>
          <p:nvPr/>
        </p:nvGrpSpPr>
        <p:grpSpPr>
          <a:xfrm rot="2700000">
            <a:off x="-5544610" y="-411715"/>
            <a:ext cx="5498471" cy="5679297"/>
            <a:chOff x="0" y="-47625"/>
            <a:chExt cx="1448157" cy="1495782"/>
          </a:xfrm>
          <a:solidFill>
            <a:srgbClr val="560216"/>
          </a:solidFill>
        </p:grpSpPr>
        <p:sp>
          <p:nvSpPr>
            <p:cNvPr id="180" name="Google Shape;180;p11"/>
            <p:cNvSpPr/>
            <p:nvPr/>
          </p:nvSpPr>
          <p:spPr>
            <a:xfrm>
              <a:off x="0" y="0"/>
              <a:ext cx="1448157" cy="1448157"/>
            </a:xfrm>
            <a:custGeom>
              <a:avLst/>
              <a:gdLst/>
              <a:ahLst/>
              <a:cxnLst/>
              <a:rect l="l" t="t" r="r" b="b"/>
              <a:pathLst>
                <a:path w="1448157" h="1448157" extrusionOk="0">
                  <a:moveTo>
                    <a:pt x="0" y="0"/>
                  </a:moveTo>
                  <a:lnTo>
                    <a:pt x="1448157" y="0"/>
                  </a:lnTo>
                  <a:lnTo>
                    <a:pt x="1448157" y="1448157"/>
                  </a:lnTo>
                  <a:lnTo>
                    <a:pt x="0" y="1448157"/>
                  </a:lnTo>
                  <a:close/>
                </a:path>
              </a:pathLst>
            </a:custGeom>
            <a:grpFill/>
            <a:ln>
              <a:noFill/>
            </a:ln>
          </p:spPr>
        </p:sp>
        <p:sp>
          <p:nvSpPr>
            <p:cNvPr id="181" name="Google Shape;181;p11"/>
            <p:cNvSpPr txBox="1"/>
            <p:nvPr/>
          </p:nvSpPr>
          <p:spPr>
            <a:xfrm>
              <a:off x="0" y="-47625"/>
              <a:ext cx="1448157" cy="149578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82" name="Google Shape;182;p11"/>
          <p:cNvGrpSpPr/>
          <p:nvPr/>
        </p:nvGrpSpPr>
        <p:grpSpPr>
          <a:xfrm rot="2700000">
            <a:off x="12731408" y="-1897715"/>
            <a:ext cx="2296458" cy="2477284"/>
            <a:chOff x="0" y="-47625"/>
            <a:chExt cx="604828" cy="652453"/>
          </a:xfrm>
          <a:solidFill>
            <a:srgbClr val="CC143A"/>
          </a:solidFill>
        </p:grpSpPr>
        <p:sp>
          <p:nvSpPr>
            <p:cNvPr id="183" name="Google Shape;183;p11"/>
            <p:cNvSpPr/>
            <p:nvPr/>
          </p:nvSpPr>
          <p:spPr>
            <a:xfrm>
              <a:off x="0" y="0"/>
              <a:ext cx="604828" cy="604828"/>
            </a:xfrm>
            <a:custGeom>
              <a:avLst/>
              <a:gdLst/>
              <a:ahLst/>
              <a:cxnLst/>
              <a:rect l="l" t="t" r="r" b="b"/>
              <a:pathLst>
                <a:path w="604828" h="604828" extrusionOk="0">
                  <a:moveTo>
                    <a:pt x="0" y="0"/>
                  </a:moveTo>
                  <a:lnTo>
                    <a:pt x="604828" y="0"/>
                  </a:lnTo>
                  <a:lnTo>
                    <a:pt x="604828" y="604828"/>
                  </a:lnTo>
                  <a:lnTo>
                    <a:pt x="0" y="604828"/>
                  </a:lnTo>
                  <a:close/>
                </a:path>
              </a:pathLst>
            </a:custGeom>
            <a:grpFill/>
            <a:ln>
              <a:noFill/>
            </a:ln>
          </p:spPr>
        </p:sp>
        <p:sp>
          <p:nvSpPr>
            <p:cNvPr id="184" name="Google Shape;184;p11"/>
            <p:cNvSpPr txBox="1"/>
            <p:nvPr/>
          </p:nvSpPr>
          <p:spPr>
            <a:xfrm>
              <a:off x="0" y="-47625"/>
              <a:ext cx="604828" cy="652453"/>
            </a:xfrm>
            <a:prstGeom prst="rect">
              <a:avLst/>
            </a:prstGeom>
            <a:solidFill>
              <a:srgbClr val="560216"/>
            </a:solid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85" name="Google Shape;185;p11"/>
          <p:cNvGrpSpPr/>
          <p:nvPr/>
        </p:nvGrpSpPr>
        <p:grpSpPr>
          <a:xfrm rot="2700000">
            <a:off x="9223923" y="9244957"/>
            <a:ext cx="5505632" cy="5694090"/>
            <a:chOff x="-1886" y="0"/>
            <a:chExt cx="1450043" cy="1499678"/>
          </a:xfrm>
          <a:solidFill>
            <a:srgbClr val="4D4D4D"/>
          </a:solidFill>
        </p:grpSpPr>
        <p:sp>
          <p:nvSpPr>
            <p:cNvPr id="186" name="Google Shape;186;p11"/>
            <p:cNvSpPr/>
            <p:nvPr/>
          </p:nvSpPr>
          <p:spPr>
            <a:xfrm>
              <a:off x="0" y="0"/>
              <a:ext cx="1448157" cy="1448157"/>
            </a:xfrm>
            <a:custGeom>
              <a:avLst/>
              <a:gdLst/>
              <a:ahLst/>
              <a:cxnLst/>
              <a:rect l="l" t="t" r="r" b="b"/>
              <a:pathLst>
                <a:path w="1448157" h="1448157" extrusionOk="0">
                  <a:moveTo>
                    <a:pt x="0" y="0"/>
                  </a:moveTo>
                  <a:lnTo>
                    <a:pt x="1448157" y="0"/>
                  </a:lnTo>
                  <a:lnTo>
                    <a:pt x="1448157" y="1448157"/>
                  </a:lnTo>
                  <a:lnTo>
                    <a:pt x="0" y="1448157"/>
                  </a:lnTo>
                  <a:close/>
                </a:path>
              </a:pathLst>
            </a:custGeom>
            <a:grpFill/>
            <a:ln>
              <a:solidFill>
                <a:srgbClr val="4D4D4D"/>
              </a:solidFill>
            </a:ln>
          </p:spPr>
        </p:sp>
        <p:sp>
          <p:nvSpPr>
            <p:cNvPr id="187" name="Google Shape;187;p11"/>
            <p:cNvSpPr txBox="1"/>
            <p:nvPr/>
          </p:nvSpPr>
          <p:spPr>
            <a:xfrm>
              <a:off x="-1886" y="3896"/>
              <a:ext cx="1448157" cy="1495782"/>
            </a:xfrm>
            <a:prstGeom prst="rect">
              <a:avLst/>
            </a:prstGeom>
            <a:grpFill/>
            <a:ln>
              <a:solidFill>
                <a:srgbClr val="4D4D4D"/>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88" name="Google Shape;188;p11"/>
          <p:cNvSpPr txBox="1"/>
          <p:nvPr/>
        </p:nvSpPr>
        <p:spPr>
          <a:xfrm>
            <a:off x="787475" y="3883030"/>
            <a:ext cx="7140900" cy="21735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sr-Latn-RS" sz="7060" dirty="0">
                <a:solidFill>
                  <a:srgbClr val="FFFFFF"/>
                </a:solidFill>
                <a:latin typeface="Anton"/>
                <a:sym typeface="Anton"/>
              </a:rPr>
              <a:t>STUDY PROGRAM</a:t>
            </a:r>
          </a:p>
          <a:p>
            <a:pPr marL="0" marR="0" lvl="0" indent="0" algn="l" rtl="0">
              <a:lnSpc>
                <a:spcPct val="100000"/>
              </a:lnSpc>
              <a:spcBef>
                <a:spcPts val="0"/>
              </a:spcBef>
              <a:spcAft>
                <a:spcPts val="0"/>
              </a:spcAft>
              <a:buNone/>
            </a:pPr>
            <a:r>
              <a:rPr lang="sr-Latn-RS" sz="7060" dirty="0">
                <a:solidFill>
                  <a:srgbClr val="FFFFFF"/>
                </a:solidFill>
                <a:latin typeface="Anton"/>
                <a:sym typeface="Anton"/>
              </a:rPr>
              <a:t>TAXES AND CUSTOMS</a:t>
            </a:r>
            <a:endParaRPr dirty="0"/>
          </a:p>
        </p:txBody>
      </p:sp>
      <p:sp>
        <p:nvSpPr>
          <p:cNvPr id="195" name="Google Shape;195;p11"/>
          <p:cNvSpPr txBox="1"/>
          <p:nvPr/>
        </p:nvSpPr>
        <p:spPr>
          <a:xfrm>
            <a:off x="787475" y="7301539"/>
            <a:ext cx="5614200" cy="12926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sr-Latn-RS" sz="28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GORAN PERIĆ</a:t>
            </a:r>
          </a:p>
          <a:p>
            <a:pPr marL="0" marR="0" lvl="0" indent="0" algn="l" rtl="0">
              <a:lnSpc>
                <a:spcPct val="100000"/>
              </a:lnSpc>
              <a:spcBef>
                <a:spcPts val="0"/>
              </a:spcBef>
              <a:spcAft>
                <a:spcPts val="0"/>
              </a:spcAft>
              <a:buNone/>
            </a:pPr>
            <a:r>
              <a:rPr lang="sr-Latn-RS" sz="28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BOJAN VASOVIĆ</a:t>
            </a:r>
          </a:p>
          <a:p>
            <a:pPr marL="0" marR="0" lvl="0" indent="0" algn="l" rtl="0">
              <a:lnSpc>
                <a:spcPct val="100000"/>
              </a:lnSpc>
              <a:spcBef>
                <a:spcPts val="0"/>
              </a:spcBef>
              <a:spcAft>
                <a:spcPts val="0"/>
              </a:spcAft>
              <a:buNone/>
            </a:pPr>
            <a:r>
              <a:rPr lang="sr-Latn-RS" sz="28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MARIJA STOJILJKOVIĆ</a:t>
            </a:r>
            <a:endParaRPr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stretch>
            <a:fillRect/>
          </a:stretch>
        </p:blipFill>
        <p:spPr>
          <a:xfrm>
            <a:off x="2261242" y="568868"/>
            <a:ext cx="1333333" cy="1333333"/>
          </a:xfrm>
          <a:prstGeom prst="rect">
            <a:avLst/>
          </a:prstGeom>
        </p:spPr>
      </p:pic>
      <p:sp>
        <p:nvSpPr>
          <p:cNvPr id="8"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0" name="Picture 9"/>
          <p:cNvPicPr>
            <a:picLocks noChangeAspect="1"/>
          </p:cNvPicPr>
          <p:nvPr/>
        </p:nvPicPr>
        <p:blipFill>
          <a:blip r:embed="rId5"/>
          <a:stretch>
            <a:fillRect/>
          </a:stretch>
        </p:blipFill>
        <p:spPr>
          <a:xfrm>
            <a:off x="707837" y="568868"/>
            <a:ext cx="1365520" cy="13333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2149787" y="-7213064"/>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4303207" y="9671766"/>
            <a:ext cx="2741636" cy="2922462"/>
            <a:chOff x="0" y="-47625"/>
            <a:chExt cx="722077" cy="769702"/>
          </a:xfrm>
        </p:grpSpPr>
        <p:sp>
          <p:nvSpPr>
            <p:cNvPr id="273" name="Google Shape;273;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274" name="Google Shape;274;p13"/>
            <p:cNvSpPr txBox="1"/>
            <p:nvPr/>
          </p:nvSpPr>
          <p:spPr>
            <a:xfrm>
              <a:off x="0" y="-4762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 name="Google Shape;758;p30"/>
          <p:cNvSpPr txBox="1"/>
          <p:nvPr/>
        </p:nvSpPr>
        <p:spPr>
          <a:xfrm>
            <a:off x="2818025" y="4492862"/>
            <a:ext cx="12651949"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0" i="0" u="none" strike="noStrike" cap="none" dirty="0">
                <a:solidFill>
                  <a:schemeClr val="bg1"/>
                </a:solidFill>
                <a:latin typeface="Anton"/>
                <a:ea typeface="Anton"/>
                <a:cs typeface="Anton"/>
                <a:sym typeface="Anton"/>
              </a:rPr>
              <a:t>THANK YOU FOR YOUR ATTENTION! </a:t>
            </a:r>
            <a:endParaRPr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2019158" y="-721306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3010692" y="1917041"/>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ABOUT DEPARTMENT</a:t>
            </a:r>
            <a:endParaRPr dirty="0"/>
          </a:p>
        </p:txBody>
      </p:sp>
      <p:sp>
        <p:nvSpPr>
          <p:cNvPr id="261" name="Google Shape;261;p13"/>
          <p:cNvSpPr txBox="1"/>
          <p:nvPr/>
        </p:nvSpPr>
        <p:spPr>
          <a:xfrm>
            <a:off x="989234" y="2627139"/>
            <a:ext cx="1349612" cy="99188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01</a:t>
            </a:r>
            <a:endParaRPr dirty="0"/>
          </a:p>
        </p:txBody>
      </p:sp>
      <p:sp>
        <p:nvSpPr>
          <p:cNvPr id="262" name="Google Shape;262;p13"/>
          <p:cNvSpPr txBox="1"/>
          <p:nvPr/>
        </p:nvSpPr>
        <p:spPr>
          <a:xfrm>
            <a:off x="2951066" y="3340898"/>
            <a:ext cx="13222583" cy="7232749"/>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Department of Business Studies in Blace carries out its educational activities as part of the Topli</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ca</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Academy of </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Applied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Studies, an independent state</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funded </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high</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education institution.</a:t>
            </a:r>
          </a:p>
          <a:p>
            <a:pPr marL="0" marR="0" lvl="0" indent="0" algn="just" rtl="0">
              <a:lnSpc>
                <a:spcPct val="100000"/>
              </a:lnSpc>
              <a:spcBef>
                <a:spcPts val="0"/>
              </a:spcBef>
              <a:spcAft>
                <a:spcPts val="0"/>
              </a:spcAft>
              <a:buNone/>
            </a:pPr>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Department itself has a 65-year tradition in higher education and conducts bachelor’s, specialist’s, and master’s applied studies in the social-humanistic and technical-technological sciences. Study programs (in the fields of economics, management, tourism and hotel management, computing and informatics) are accredited by the competent authorities of the Republic of Serbia by the Law on Higher Education.</a:t>
            </a:r>
          </a:p>
          <a:p>
            <a:pPr marL="0" marR="0" lvl="0" indent="0" algn="just" rtl="0">
              <a:lnSpc>
                <a:spcPct val="100000"/>
              </a:lnSpc>
              <a:spcBef>
                <a:spcPts val="0"/>
              </a:spcBef>
              <a:spcAft>
                <a:spcPts val="0"/>
              </a:spcAft>
              <a:buNone/>
            </a:pPr>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For 25 years, the Department has been successfully implementing the study program  Taxes and Customs, which is one of the most attractive programs in the Department.</a:t>
            </a:r>
          </a:p>
          <a:p>
            <a:pPr marL="0" marR="0" lvl="0" indent="0" algn="just" rtl="0">
              <a:lnSpc>
                <a:spcPct val="100000"/>
              </a:lnSpc>
              <a:spcBef>
                <a:spcPts val="0"/>
              </a:spcBef>
              <a:spcAft>
                <a:spcPts val="0"/>
              </a:spcAft>
              <a:buNone/>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a:t>
            </a:r>
            <a:r>
              <a:rPr lang="en-US" alt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study program</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Taxes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Customs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was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reaccredited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in 2024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by</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National</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Entity</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for</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Accreditation</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Quality</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Assurance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in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Higher</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Education</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(NEAQA).</a:t>
            </a:r>
          </a:p>
          <a:p>
            <a:pPr marL="0" marR="0" lvl="0" indent="0" algn="just" rtl="0">
              <a:lnSpc>
                <a:spcPct val="100000"/>
              </a:lnSpc>
              <a:spcBef>
                <a:spcPts val="0"/>
              </a:spcBef>
              <a:spcAft>
                <a:spcPts val="0"/>
              </a:spcAft>
              <a:buNone/>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Department achieves successful cooperation with the Customs Administration, the Tax Administration, customs brokers, shipping and forwarding companies.</a:t>
            </a:r>
          </a:p>
          <a:p>
            <a:pPr marL="0" marR="0" lvl="0" indent="0" algn="l" rtl="0">
              <a:lnSpc>
                <a:spcPct val="100000"/>
              </a:lnSpc>
              <a:spcBef>
                <a:spcPts val="0"/>
              </a:spcBef>
              <a:spcAft>
                <a:spcPts val="0"/>
              </a:spcAft>
              <a:buNone/>
            </a:pPr>
            <a:endPar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l" rtl="0">
              <a:lnSpc>
                <a:spcPct val="100000"/>
              </a:lnSpc>
              <a:spcBef>
                <a:spcPts val="0"/>
              </a:spcBef>
              <a:spcAft>
                <a:spcPts val="0"/>
              </a:spcAft>
              <a:buNone/>
            </a:pPr>
            <a:endParaRPr sz="2600" b="1" dirty="0">
              <a:effectLst>
                <a:outerShdw blurRad="38100" dist="38100" dir="2700000" algn="tl">
                  <a:srgbClr val="000000">
                    <a:alpha val="43137"/>
                  </a:srgbClr>
                </a:outerShdw>
              </a:effectLst>
            </a:endParaRP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4303207" y="9671766"/>
            <a:ext cx="2741636" cy="2922462"/>
            <a:chOff x="0" y="-47625"/>
            <a:chExt cx="722077" cy="769702"/>
          </a:xfrm>
        </p:grpSpPr>
        <p:sp>
          <p:nvSpPr>
            <p:cNvPr id="273" name="Google Shape;273;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274" name="Google Shape;274;p13"/>
            <p:cNvSpPr txBox="1"/>
            <p:nvPr/>
          </p:nvSpPr>
          <p:spPr>
            <a:xfrm>
              <a:off x="0" y="-4762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2019158" y="-721306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2931816" y="1900554"/>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ABOUT STUDY PROGRAM</a:t>
            </a:r>
            <a:endParaRPr dirty="0"/>
          </a:p>
        </p:txBody>
      </p:sp>
      <p:sp>
        <p:nvSpPr>
          <p:cNvPr id="261" name="Google Shape;261;p13"/>
          <p:cNvSpPr txBox="1"/>
          <p:nvPr/>
        </p:nvSpPr>
        <p:spPr>
          <a:xfrm>
            <a:off x="898095" y="2565288"/>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a:t>
            </a:r>
            <a:r>
              <a:rPr lang="sr-Latn-RS" sz="6515" b="0" i="0" u="none" strike="noStrike" cap="none" dirty="0">
                <a:solidFill>
                  <a:srgbClr val="FFFFFF"/>
                </a:solidFill>
                <a:latin typeface="Anton"/>
                <a:ea typeface="Anton"/>
                <a:cs typeface="Anton"/>
                <a:sym typeface="Anton"/>
              </a:rPr>
              <a:t>2</a:t>
            </a:r>
            <a:endParaRPr dirty="0"/>
          </a:p>
        </p:txBody>
      </p:sp>
      <p:sp>
        <p:nvSpPr>
          <p:cNvPr id="262" name="Google Shape;262;p13"/>
          <p:cNvSpPr txBox="1"/>
          <p:nvPr/>
        </p:nvSpPr>
        <p:spPr>
          <a:xfrm>
            <a:off x="2906056" y="3230021"/>
            <a:ext cx="12475887" cy="6771084"/>
          </a:xfrm>
          <a:prstGeom prst="rect">
            <a:avLst/>
          </a:prstGeom>
          <a:noFill/>
          <a:ln>
            <a:noFill/>
          </a:ln>
        </p:spPr>
        <p:txBody>
          <a:bodyPr spcFirstLastPara="1" wrap="square" lIns="0" tIns="0" rIns="0" bIns="0" anchor="t" anchorCtr="0">
            <a:spAutoFit/>
          </a:bodyPr>
          <a:lstStyle/>
          <a:p>
            <a:pPr algn="just"/>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a:t>
            </a:r>
            <a:r>
              <a:rPr lang="en-US" alt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he aim of Taxes and Customs bachelor applied studies is to</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provide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students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with</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opportunity</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to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acquire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improve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knowledge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as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well</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as to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develop</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creative</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abilities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specific</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practical</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skills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necessary</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for</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performing</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tasks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in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tax</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customs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business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t>
            </a:r>
          </a:p>
          <a:p>
            <a:pPr algn="just"/>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algn="just"/>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program lasts three years, i.e. six semesters, after which the student receives 180 ECTS credits. The program consists of compulsory and elective study courses, professional practice 1 and 2, the </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cs typeface="Times New Roman" panose="02020603050405020304" pitchFamily="18" charset="0"/>
                <a:sym typeface="Montserrat" panose="00000500000000000000"/>
              </a:rPr>
              <a:t>r</a:t>
            </a:r>
            <a:r>
              <a:rPr lang="sr-Latn-R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esearch </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m</a:t>
            </a:r>
            <a:r>
              <a:rPr lang="sr-Latn-R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ethodology for </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f</a:t>
            </a:r>
            <a:r>
              <a:rPr lang="sr-Latn-R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inal </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t</a:t>
            </a:r>
            <a:r>
              <a:rPr lang="sr-Latn-R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hesis</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 </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 the final </a:t>
            </a:r>
            <a:r>
              <a:rPr lang="en-U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t</a:t>
            </a:r>
            <a:r>
              <a:rPr lang="sr-Latn-RS" sz="22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hesis</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t>
            </a:r>
          </a:p>
          <a:p>
            <a:pPr algn="just"/>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algn="just"/>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During the second and the third year, students perform professional practice in:</a:t>
            </a:r>
          </a:p>
          <a:p>
            <a:pPr algn="just"/>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indent="-342900" algn="just">
              <a:buFont typeface="Wingdings" panose="05000000000000000000" pitchFamily="2" charset="2"/>
              <a:buChar char="ü"/>
            </a:pP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Tax Administration, branches and tax calculation and collection</a:t>
            </a:r>
            <a:r>
              <a:rPr lang="en-US" alt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branches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t>
            </a: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indent="-342900" algn="just">
              <a:buFont typeface="Wingdings" panose="05000000000000000000" pitchFamily="2" charset="2"/>
              <a:buChar char="ü"/>
            </a:pP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The Customs Administration, directorates, customs offices, reports and sections for the control of customs goods where students perform the tasks of implementing the customs procedure, calculating and collecting import and other duties, detecting customs offences, keeping records and statistical data on traffic, import, export and other customs affairs;</a:t>
            </a: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indent="-342900" algn="just">
              <a:buFont typeface="Wingdings" panose="05000000000000000000" pitchFamily="2" charset="2"/>
              <a:buChar char="ü"/>
            </a:pP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Forwarding compa</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n</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ies and free zones;</a:t>
            </a: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indent="-342900" algn="just">
              <a:buFont typeface="Wingdings" panose="05000000000000000000" pitchFamily="2" charset="2"/>
              <a:buChar char="ü"/>
            </a:pPr>
            <a:r>
              <a:rPr lang="en-US" alt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Customs brokers and other c</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ompanies</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dealing</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with</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import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r>
              <a:rPr lang="sr-Latn-RS" sz="2200" b="1" dirty="0" err="1">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export</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t>
            </a: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1517856" y="8931438"/>
            <a:ext cx="5103589" cy="4736711"/>
            <a:chOff x="-692904" y="467978"/>
            <a:chExt cx="1344155" cy="1247529"/>
          </a:xfrm>
        </p:grpSpPr>
        <p:sp>
          <p:nvSpPr>
            <p:cNvPr id="273" name="Google Shape;273;p13"/>
            <p:cNvSpPr/>
            <p:nvPr/>
          </p:nvSpPr>
          <p:spPr>
            <a:xfrm>
              <a:off x="-70826" y="467978"/>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txBody>
            <a:bodyPr/>
            <a:lstStyle/>
            <a:p>
              <a:endParaRPr lang="en-US" dirty="0"/>
            </a:p>
          </p:txBody>
        </p:sp>
        <p:sp>
          <p:nvSpPr>
            <p:cNvPr id="274" name="Google Shape;274;p13"/>
            <p:cNvSpPr txBox="1"/>
            <p:nvPr/>
          </p:nvSpPr>
          <p:spPr>
            <a:xfrm>
              <a:off x="-692904" y="94580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1832466" y="-759662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2931816" y="1900554"/>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CURRICULUM </a:t>
            </a:r>
            <a:endParaRPr dirty="0"/>
          </a:p>
        </p:txBody>
      </p:sp>
      <p:sp>
        <p:nvSpPr>
          <p:cNvPr id="261" name="Google Shape;261;p13"/>
          <p:cNvSpPr txBox="1"/>
          <p:nvPr/>
        </p:nvSpPr>
        <p:spPr>
          <a:xfrm>
            <a:off x="898095" y="2565288"/>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a:t>
            </a:r>
            <a:r>
              <a:rPr lang="sr-Latn-RS" sz="6515" dirty="0">
                <a:solidFill>
                  <a:srgbClr val="FFFFFF"/>
                </a:solidFill>
                <a:latin typeface="Anton"/>
                <a:ea typeface="Anton"/>
                <a:cs typeface="Anton"/>
                <a:sym typeface="Anton"/>
              </a:rPr>
              <a:t>3</a:t>
            </a:r>
            <a:endParaRPr dirty="0"/>
          </a:p>
        </p:txBody>
      </p:sp>
      <p:sp>
        <p:nvSpPr>
          <p:cNvPr id="262" name="Google Shape;262;p13"/>
          <p:cNvSpPr txBox="1"/>
          <p:nvPr/>
        </p:nvSpPr>
        <p:spPr>
          <a:xfrm>
            <a:off x="2906056" y="3230021"/>
            <a:ext cx="12475887" cy="2339102"/>
          </a:xfrm>
          <a:prstGeom prst="rect">
            <a:avLst/>
          </a:prstGeom>
          <a:noFill/>
          <a:ln>
            <a:noFill/>
          </a:ln>
        </p:spPr>
        <p:txBody>
          <a:bodyPr spcFirstLastPara="1" wrap="square" lIns="0" tIns="0" rIns="0" bIns="0" anchor="t" anchorCtr="0">
            <a:spAutoFit/>
          </a:bodyPr>
          <a:lstStyle/>
          <a:p>
            <a:pPr marL="457200" indent="-457200" algn="just">
              <a:buFontTx/>
              <a:buChar char="-"/>
            </a:pPr>
            <a:endParaRPr lang="sr-Latn-RS" sz="22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sr-Latn-R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en-U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marL="0" marR="0" lvl="0" indent="0" algn="just" rtl="0">
              <a:lnSpc>
                <a:spcPct val="100000"/>
              </a:lnSpc>
              <a:spcBef>
                <a:spcPts val="0"/>
              </a:spcBef>
              <a:spcAft>
                <a:spcPts val="0"/>
              </a:spcAft>
              <a:buNone/>
            </a:pPr>
            <a:r>
              <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p>
          <a:p>
            <a:pPr marL="0" marR="0" lvl="0" indent="0" algn="l" rtl="0">
              <a:lnSpc>
                <a:spcPct val="100000"/>
              </a:lnSpc>
              <a:spcBef>
                <a:spcPts val="0"/>
              </a:spcBef>
              <a:spcAft>
                <a:spcPts val="0"/>
              </a:spcAft>
              <a:buNone/>
            </a:pPr>
            <a:endPar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l" rtl="0">
              <a:lnSpc>
                <a:spcPct val="100000"/>
              </a:lnSpc>
              <a:spcBef>
                <a:spcPts val="0"/>
              </a:spcBef>
              <a:spcAft>
                <a:spcPts val="0"/>
              </a:spcAft>
              <a:buNone/>
            </a:pPr>
            <a:endParaRPr sz="2600" b="1" dirty="0">
              <a:effectLst>
                <a:outerShdw blurRad="38100" dist="38100" dir="2700000" algn="tl">
                  <a:srgbClr val="000000">
                    <a:alpha val="43137"/>
                  </a:srgbClr>
                </a:outerShdw>
              </a:effectLst>
            </a:endParaRP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1517856" y="8931438"/>
            <a:ext cx="5103589" cy="4736711"/>
            <a:chOff x="-692904" y="467978"/>
            <a:chExt cx="1344155" cy="1247529"/>
          </a:xfrm>
        </p:grpSpPr>
        <p:sp>
          <p:nvSpPr>
            <p:cNvPr id="273" name="Google Shape;273;p13"/>
            <p:cNvSpPr/>
            <p:nvPr/>
          </p:nvSpPr>
          <p:spPr>
            <a:xfrm>
              <a:off x="-70826" y="467978"/>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txBody>
            <a:bodyPr/>
            <a:lstStyle/>
            <a:p>
              <a:endParaRPr lang="en-US" dirty="0"/>
            </a:p>
          </p:txBody>
        </p:sp>
        <p:sp>
          <p:nvSpPr>
            <p:cNvPr id="274" name="Google Shape;274;p13"/>
            <p:cNvSpPr txBox="1"/>
            <p:nvPr/>
          </p:nvSpPr>
          <p:spPr>
            <a:xfrm>
              <a:off x="-692904" y="94580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grpSp>
      <p:graphicFrame>
        <p:nvGraphicFramePr>
          <p:cNvPr id="6" name="Table 6"/>
          <p:cNvGraphicFramePr>
            <a:graphicFrameLocks noGrp="1"/>
          </p:cNvGraphicFramePr>
          <p:nvPr/>
        </p:nvGraphicFramePr>
        <p:xfrm>
          <a:off x="2906056" y="3448879"/>
          <a:ext cx="12192000" cy="5191760"/>
        </p:xfrm>
        <a:graphic>
          <a:graphicData uri="http://schemas.openxmlformats.org/drawingml/2006/table">
            <a:tbl>
              <a:tblPr firstRow="1" bandRow="1">
                <a:tableStyleId>{3B4B98B0-60AC-42C2-AFA5-B58CD77FA1E5}</a:tableStyleId>
              </a:tblPr>
              <a:tblGrid>
                <a:gridCol w="795087">
                  <a:extLst>
                    <a:ext uri="{9D8B030D-6E8A-4147-A177-3AD203B41FA5}">
                      <a16:colId xmlns:a16="http://schemas.microsoft.com/office/drawing/2014/main" val="20000"/>
                    </a:ext>
                  </a:extLst>
                </a:gridCol>
                <a:gridCol w="1698171">
                  <a:extLst>
                    <a:ext uri="{9D8B030D-6E8A-4147-A177-3AD203B41FA5}">
                      <a16:colId xmlns:a16="http://schemas.microsoft.com/office/drawing/2014/main" val="20001"/>
                    </a:ext>
                  </a:extLst>
                </a:gridCol>
                <a:gridCol w="7663543">
                  <a:extLst>
                    <a:ext uri="{9D8B030D-6E8A-4147-A177-3AD203B41FA5}">
                      <a16:colId xmlns:a16="http://schemas.microsoft.com/office/drawing/2014/main" val="20002"/>
                    </a:ext>
                  </a:extLst>
                </a:gridCol>
                <a:gridCol w="2035199">
                  <a:extLst>
                    <a:ext uri="{9D8B030D-6E8A-4147-A177-3AD203B41FA5}">
                      <a16:colId xmlns:a16="http://schemas.microsoft.com/office/drawing/2014/main" val="20003"/>
                    </a:ext>
                  </a:extLst>
                </a:gridCol>
              </a:tblGrid>
              <a:tr h="370840">
                <a:tc gridSpan="4">
                  <a:txBody>
                    <a:bodyPr/>
                    <a:lstStyle/>
                    <a:p>
                      <a:r>
                        <a:rPr lang="en-US" sz="1600" dirty="0">
                          <a:solidFill>
                            <a:schemeClr val="bg1"/>
                          </a:solidFill>
                          <a:effectLst>
                            <a:outerShdw blurRad="38100" dist="38100" dir="2700000" algn="tl">
                              <a:srgbClr val="000000">
                                <a:alpha val="43137"/>
                              </a:srgbClr>
                            </a:outerShdw>
                          </a:effectLst>
                          <a:latin typeface="Montserrat" panose="00000500000000000000" pitchFamily="2" charset="0"/>
                        </a:rPr>
                        <a:t>First year</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403225"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Code</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Compulsory Study Courses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a:solidFill>
                            <a:schemeClr val="bg1"/>
                          </a:solidFill>
                          <a:effectLst>
                            <a:outerShdw blurRad="38100" dist="38100" dir="2700000" algn="tl">
                              <a:srgbClr val="000000">
                                <a:alpha val="43137"/>
                              </a:srgbClr>
                            </a:outerShdw>
                          </a:effectLst>
                          <a:latin typeface="Montserrat" panose="00000500000000000000" pitchFamily="2" charset="0"/>
                        </a:rPr>
                        <a:t>ECTS</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24.OPU01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Basics of Economics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24.OPU02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Management</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3.</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24.OPU03</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Financial Accounting</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4.</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24.OPU04</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Business Informatics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5.</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24.OPU05</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English </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Basics of Marketing</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7.</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24.OPU07</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Business Economics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8.</a:t>
                      </a: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24.OPU08</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Statistics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9. 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24.OPU09</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Business Communications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10. 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24.OPI01</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Elective Study Courses 1 (1 of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370840">
                <a:tc>
                  <a:txBody>
                    <a:bodyPr/>
                    <a:lstStyle/>
                    <a:p>
                      <a:pPr marL="457200" marR="0">
                        <a:lnSpc>
                          <a:spcPct val="107000"/>
                        </a:lnSpc>
                        <a:spcBef>
                          <a:spcPts val="0"/>
                        </a:spcBef>
                        <a:spcAft>
                          <a:spcPts val="0"/>
                        </a:spcAft>
                      </a:pPr>
                      <a:r>
                        <a:rPr lang="en-US" sz="1600" b="1" kern="10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a:solidFill>
                            <a:schemeClr val="bg1"/>
                          </a:solidFill>
                          <a:effectLst>
                            <a:outerShdw blurRad="38100" dist="38100" dir="2700000" algn="tl">
                              <a:srgbClr val="000000">
                                <a:alpha val="43137"/>
                              </a:srgbClr>
                            </a:outerShdw>
                          </a:effectLst>
                          <a:latin typeface="Montserrat" panose="00000500000000000000" pitchFamily="2" charset="0"/>
                        </a:rPr>
                        <a:t>24.OPU</a:t>
                      </a:r>
                      <a:r>
                        <a:rPr lang="sr-Latn-CS" sz="1600" b="1" kern="100">
                          <a:solidFill>
                            <a:schemeClr val="bg1"/>
                          </a:solidFill>
                          <a:effectLst>
                            <a:outerShdw blurRad="38100" dist="38100" dir="2700000" algn="tl">
                              <a:srgbClr val="000000">
                                <a:alpha val="43137"/>
                              </a:srgbClr>
                            </a:outerShdw>
                          </a:effectLst>
                          <a:latin typeface="Montserrat" panose="00000500000000000000" pitchFamily="2" charset="0"/>
                        </a:rPr>
                        <a:t>10</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Digital Skills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70840">
                <a:tc>
                  <a:txBody>
                    <a:bodyPr/>
                    <a:lstStyle/>
                    <a:p>
                      <a:pPr marL="457200" marR="0">
                        <a:lnSpc>
                          <a:spcPct val="107000"/>
                        </a:lnSpc>
                        <a:spcBef>
                          <a:spcPts val="0"/>
                        </a:spcBef>
                        <a:spcAft>
                          <a:spcPts val="0"/>
                        </a:spcAf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24.OPU</a:t>
                      </a: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11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Innovation and Competition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1832466" y="-759662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2931816" y="1900554"/>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CURRICULUM </a:t>
            </a:r>
            <a:endParaRPr dirty="0"/>
          </a:p>
        </p:txBody>
      </p:sp>
      <p:sp>
        <p:nvSpPr>
          <p:cNvPr id="261" name="Google Shape;261;p13"/>
          <p:cNvSpPr txBox="1"/>
          <p:nvPr/>
        </p:nvSpPr>
        <p:spPr>
          <a:xfrm>
            <a:off x="898095" y="2565288"/>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04</a:t>
            </a:r>
            <a:endParaRPr dirty="0"/>
          </a:p>
        </p:txBody>
      </p:sp>
      <p:sp>
        <p:nvSpPr>
          <p:cNvPr id="262" name="Google Shape;262;p13"/>
          <p:cNvSpPr txBox="1"/>
          <p:nvPr/>
        </p:nvSpPr>
        <p:spPr>
          <a:xfrm>
            <a:off x="2906056" y="3230021"/>
            <a:ext cx="12475887" cy="2339102"/>
          </a:xfrm>
          <a:prstGeom prst="rect">
            <a:avLst/>
          </a:prstGeom>
          <a:noFill/>
          <a:ln>
            <a:noFill/>
          </a:ln>
        </p:spPr>
        <p:txBody>
          <a:bodyPr spcFirstLastPara="1" wrap="square" lIns="0" tIns="0" rIns="0" bIns="0" anchor="t" anchorCtr="0">
            <a:spAutoFit/>
          </a:bodyPr>
          <a:lstStyle/>
          <a:p>
            <a:pPr marL="457200" indent="-457200" algn="just">
              <a:buFontTx/>
              <a:buChar char="-"/>
            </a:pPr>
            <a:endParaRPr lang="sr-Latn-RS" sz="22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sr-Latn-R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en-U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marL="0" marR="0" lvl="0" indent="0" algn="just" rtl="0">
              <a:lnSpc>
                <a:spcPct val="100000"/>
              </a:lnSpc>
              <a:spcBef>
                <a:spcPts val="0"/>
              </a:spcBef>
              <a:spcAft>
                <a:spcPts val="0"/>
              </a:spcAft>
              <a:buNone/>
            </a:pPr>
            <a:r>
              <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p>
          <a:p>
            <a:pPr marL="0" marR="0" lvl="0" indent="0" algn="l" rtl="0">
              <a:lnSpc>
                <a:spcPct val="100000"/>
              </a:lnSpc>
              <a:spcBef>
                <a:spcPts val="0"/>
              </a:spcBef>
              <a:spcAft>
                <a:spcPts val="0"/>
              </a:spcAft>
              <a:buNone/>
            </a:pPr>
            <a:endPar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l" rtl="0">
              <a:lnSpc>
                <a:spcPct val="100000"/>
              </a:lnSpc>
              <a:spcBef>
                <a:spcPts val="0"/>
              </a:spcBef>
              <a:spcAft>
                <a:spcPts val="0"/>
              </a:spcAft>
              <a:buNone/>
            </a:pPr>
            <a:endParaRPr sz="2600" b="1" dirty="0">
              <a:effectLst>
                <a:outerShdw blurRad="38100" dist="38100" dir="2700000" algn="tl">
                  <a:srgbClr val="000000">
                    <a:alpha val="43137"/>
                  </a:srgbClr>
                </a:outerShdw>
              </a:effectLst>
            </a:endParaRP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1517856" y="8931438"/>
            <a:ext cx="5103589" cy="4736711"/>
            <a:chOff x="-692904" y="467978"/>
            <a:chExt cx="1344155" cy="1247529"/>
          </a:xfrm>
        </p:grpSpPr>
        <p:sp>
          <p:nvSpPr>
            <p:cNvPr id="273" name="Google Shape;273;p13"/>
            <p:cNvSpPr/>
            <p:nvPr/>
          </p:nvSpPr>
          <p:spPr>
            <a:xfrm>
              <a:off x="-70826" y="467978"/>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txBody>
            <a:bodyPr/>
            <a:lstStyle/>
            <a:p>
              <a:endParaRPr lang="en-US" dirty="0"/>
            </a:p>
          </p:txBody>
        </p:sp>
        <p:sp>
          <p:nvSpPr>
            <p:cNvPr id="274" name="Google Shape;274;p13"/>
            <p:cNvSpPr txBox="1"/>
            <p:nvPr/>
          </p:nvSpPr>
          <p:spPr>
            <a:xfrm>
              <a:off x="-692904" y="94580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grpSp>
      <p:graphicFrame>
        <p:nvGraphicFramePr>
          <p:cNvPr id="6" name="Table 6"/>
          <p:cNvGraphicFramePr>
            <a:graphicFrameLocks noGrp="1"/>
          </p:cNvGraphicFramePr>
          <p:nvPr/>
        </p:nvGraphicFramePr>
        <p:xfrm>
          <a:off x="2906056" y="3448879"/>
          <a:ext cx="12051598" cy="5933440"/>
        </p:xfrm>
        <a:graphic>
          <a:graphicData uri="http://schemas.openxmlformats.org/drawingml/2006/table">
            <a:tbl>
              <a:tblPr firstRow="1" bandRow="1">
                <a:tableStyleId>{3B4B98B0-60AC-42C2-AFA5-B58CD77FA1E5}</a:tableStyleId>
              </a:tblPr>
              <a:tblGrid>
                <a:gridCol w="654685">
                  <a:extLst>
                    <a:ext uri="{9D8B030D-6E8A-4147-A177-3AD203B41FA5}">
                      <a16:colId xmlns:a16="http://schemas.microsoft.com/office/drawing/2014/main" val="20000"/>
                    </a:ext>
                  </a:extLst>
                </a:gridCol>
                <a:gridCol w="1698171">
                  <a:extLst>
                    <a:ext uri="{9D8B030D-6E8A-4147-A177-3AD203B41FA5}">
                      <a16:colId xmlns:a16="http://schemas.microsoft.com/office/drawing/2014/main" val="20001"/>
                    </a:ext>
                  </a:extLst>
                </a:gridCol>
                <a:gridCol w="7663543">
                  <a:extLst>
                    <a:ext uri="{9D8B030D-6E8A-4147-A177-3AD203B41FA5}">
                      <a16:colId xmlns:a16="http://schemas.microsoft.com/office/drawing/2014/main" val="20002"/>
                    </a:ext>
                  </a:extLst>
                </a:gridCol>
                <a:gridCol w="2035199">
                  <a:extLst>
                    <a:ext uri="{9D8B030D-6E8A-4147-A177-3AD203B41FA5}">
                      <a16:colId xmlns:a16="http://schemas.microsoft.com/office/drawing/2014/main" val="20003"/>
                    </a:ext>
                  </a:extLst>
                </a:gridCol>
              </a:tblGrid>
              <a:tr h="370840">
                <a:tc gridSpan="4">
                  <a:txBody>
                    <a:bodyPr/>
                    <a:lstStyle/>
                    <a:p>
                      <a:r>
                        <a:rPr lang="en-US" sz="1600" dirty="0">
                          <a:solidFill>
                            <a:schemeClr val="bg1"/>
                          </a:solidFill>
                          <a:effectLst>
                            <a:outerShdw blurRad="38100" dist="38100" dir="2700000" algn="tl">
                              <a:srgbClr val="000000">
                                <a:alpha val="43137"/>
                              </a:srgbClr>
                            </a:outerShdw>
                          </a:effectLst>
                          <a:latin typeface="Montserrat" panose="00000500000000000000" pitchFamily="2" charset="0"/>
                        </a:rPr>
                        <a:t>Second year</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403225"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Code</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Compulsory Study Courses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a:solidFill>
                            <a:schemeClr val="bg1"/>
                          </a:solidFill>
                          <a:effectLst>
                            <a:outerShdw blurRad="38100" dist="38100" dir="2700000" algn="tl">
                              <a:srgbClr val="000000">
                                <a:alpha val="43137"/>
                              </a:srgbClr>
                            </a:outerShdw>
                          </a:effectLst>
                          <a:latin typeface="Montserrat" panose="00000500000000000000" pitchFamily="2" charset="0"/>
                        </a:rPr>
                        <a:t>ECTS</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11.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24.OPU</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12</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Business Law </a:t>
                      </a: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7</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12.</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24.OFR</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01</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Monetary and Public Finance</a:t>
                      </a: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13.</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01</a:t>
                      </a: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 - government</a:t>
                      </a: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7</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14.</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Tax </a:t>
                      </a: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S</a:t>
                      </a: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ystem and Policy</a:t>
                      </a: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7</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15.</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3</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Professional practice</a:t>
                      </a: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 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3</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16.</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4</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Customs System and Policy</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17.</a:t>
                      </a:r>
                    </a:p>
                  </a:txBody>
                  <a:tcPr marL="68580" marR="68580" marT="0" marB="0" anchor="ctr"/>
                </a:tc>
                <a:tc>
                  <a:txBody>
                    <a:bodyPr/>
                    <a:lstStyle/>
                    <a:p>
                      <a:pPr marL="0" marR="0" algn="ctr">
                        <a:spcBef>
                          <a:spcPts val="0"/>
                        </a:spcBef>
                        <a:spcAft>
                          <a:spcPts val="0"/>
                        </a:spcAft>
                      </a:pP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a:t>
                      </a: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4.OPU</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16</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English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18.</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5</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Tax Administration and Collections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70840">
                <a:tc>
                  <a:txBody>
                    <a:bodyPr/>
                    <a:lstStyle/>
                    <a:p>
                      <a:pPr marL="0" marR="0" lvl="0" indent="0">
                        <a:lnSpc>
                          <a:spcPct val="107000"/>
                        </a:lnSpc>
                        <a:spcBef>
                          <a:spcPts val="0"/>
                        </a:spcBef>
                        <a:spcAft>
                          <a:spcPts val="0"/>
                        </a:spcAft>
                        <a:buFont typeface="+mj-lt"/>
                        <a:buNone/>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19. </a:t>
                      </a: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I</a:t>
                      </a: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Elective Study Courses 2  (1 of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105</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Marketing of Financial Services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6</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Control and Audit</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20.</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I</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3</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Elective Study Courses 3  (1 of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106</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Capital Economics and Development Financing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102</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Entrepreneurship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1832466" y="-759662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2931816" y="1900554"/>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CURRICULUM </a:t>
            </a:r>
            <a:endParaRPr dirty="0"/>
          </a:p>
        </p:txBody>
      </p:sp>
      <p:sp>
        <p:nvSpPr>
          <p:cNvPr id="261" name="Google Shape;261;p13"/>
          <p:cNvSpPr txBox="1"/>
          <p:nvPr/>
        </p:nvSpPr>
        <p:spPr>
          <a:xfrm>
            <a:off x="898095" y="2565288"/>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a:t>
            </a:r>
            <a:r>
              <a:rPr lang="sr-Latn-RS" sz="6515" b="0" i="0" u="none" strike="noStrike" cap="none" dirty="0">
                <a:solidFill>
                  <a:srgbClr val="FFFFFF"/>
                </a:solidFill>
                <a:latin typeface="Anton"/>
                <a:ea typeface="Anton"/>
                <a:cs typeface="Anton"/>
                <a:sym typeface="Anton"/>
              </a:rPr>
              <a:t>5</a:t>
            </a:r>
            <a:endParaRPr dirty="0"/>
          </a:p>
        </p:txBody>
      </p:sp>
      <p:sp>
        <p:nvSpPr>
          <p:cNvPr id="262" name="Google Shape;262;p13"/>
          <p:cNvSpPr txBox="1"/>
          <p:nvPr/>
        </p:nvSpPr>
        <p:spPr>
          <a:xfrm>
            <a:off x="2906056" y="3230021"/>
            <a:ext cx="12475887" cy="2339102"/>
          </a:xfrm>
          <a:prstGeom prst="rect">
            <a:avLst/>
          </a:prstGeom>
          <a:noFill/>
          <a:ln>
            <a:noFill/>
          </a:ln>
        </p:spPr>
        <p:txBody>
          <a:bodyPr spcFirstLastPara="1" wrap="square" lIns="0" tIns="0" rIns="0" bIns="0" anchor="t" anchorCtr="0">
            <a:spAutoFit/>
          </a:bodyPr>
          <a:lstStyle/>
          <a:p>
            <a:pPr marL="457200" indent="-457200" algn="just">
              <a:buFontTx/>
              <a:buChar char="-"/>
            </a:pPr>
            <a:endParaRPr lang="sr-Latn-RS" sz="22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sr-Latn-R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algn="just"/>
            <a:endParaRPr lang="en-US" sz="2600" b="1"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endParaRPr>
          </a:p>
          <a:p>
            <a:pPr marL="0" marR="0" lvl="0" indent="0" algn="just" rtl="0">
              <a:lnSpc>
                <a:spcPct val="100000"/>
              </a:lnSpc>
              <a:spcBef>
                <a:spcPts val="0"/>
              </a:spcBef>
              <a:spcAft>
                <a:spcPts val="0"/>
              </a:spcAft>
              <a:buNone/>
            </a:pPr>
            <a:r>
              <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a:t>
            </a:r>
          </a:p>
          <a:p>
            <a:pPr marL="0" marR="0" lvl="0" indent="0" algn="l" rtl="0">
              <a:lnSpc>
                <a:spcPct val="100000"/>
              </a:lnSpc>
              <a:spcBef>
                <a:spcPts val="0"/>
              </a:spcBef>
              <a:spcAft>
                <a:spcPts val="0"/>
              </a:spcAft>
              <a:buNone/>
            </a:pPr>
            <a:endParaRPr lang="sr-Latn-RS" sz="26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l" rtl="0">
              <a:lnSpc>
                <a:spcPct val="100000"/>
              </a:lnSpc>
              <a:spcBef>
                <a:spcPts val="0"/>
              </a:spcBef>
              <a:spcAft>
                <a:spcPts val="0"/>
              </a:spcAft>
              <a:buNone/>
            </a:pPr>
            <a:endParaRPr sz="2600" b="1" dirty="0">
              <a:effectLst>
                <a:outerShdw blurRad="38100" dist="38100" dir="2700000" algn="tl">
                  <a:srgbClr val="000000">
                    <a:alpha val="43137"/>
                  </a:srgbClr>
                </a:outerShdw>
              </a:effectLst>
            </a:endParaRP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1517856" y="8931438"/>
            <a:ext cx="5103589" cy="4736711"/>
            <a:chOff x="-692904" y="467978"/>
            <a:chExt cx="1344155" cy="1247529"/>
          </a:xfrm>
        </p:grpSpPr>
        <p:sp>
          <p:nvSpPr>
            <p:cNvPr id="273" name="Google Shape;273;p13"/>
            <p:cNvSpPr/>
            <p:nvPr/>
          </p:nvSpPr>
          <p:spPr>
            <a:xfrm>
              <a:off x="-70826" y="467978"/>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txBody>
            <a:bodyPr/>
            <a:lstStyle/>
            <a:p>
              <a:endParaRPr lang="en-US" dirty="0"/>
            </a:p>
          </p:txBody>
        </p:sp>
        <p:sp>
          <p:nvSpPr>
            <p:cNvPr id="274" name="Google Shape;274;p13"/>
            <p:cNvSpPr txBox="1"/>
            <p:nvPr/>
          </p:nvSpPr>
          <p:spPr>
            <a:xfrm>
              <a:off x="-692904" y="94580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grpSp>
      <p:graphicFrame>
        <p:nvGraphicFramePr>
          <p:cNvPr id="6" name="Table 6"/>
          <p:cNvGraphicFramePr>
            <a:graphicFrameLocks noGrp="1"/>
          </p:cNvGraphicFramePr>
          <p:nvPr/>
        </p:nvGraphicFramePr>
        <p:xfrm>
          <a:off x="2906056" y="3448879"/>
          <a:ext cx="12051598" cy="6304280"/>
        </p:xfrm>
        <a:graphic>
          <a:graphicData uri="http://schemas.openxmlformats.org/drawingml/2006/table">
            <a:tbl>
              <a:tblPr firstRow="1" bandRow="1">
                <a:tableStyleId>{3B4B98B0-60AC-42C2-AFA5-B58CD77FA1E5}</a:tableStyleId>
              </a:tblPr>
              <a:tblGrid>
                <a:gridCol w="654685">
                  <a:extLst>
                    <a:ext uri="{9D8B030D-6E8A-4147-A177-3AD203B41FA5}">
                      <a16:colId xmlns:a16="http://schemas.microsoft.com/office/drawing/2014/main" val="20000"/>
                    </a:ext>
                  </a:extLst>
                </a:gridCol>
                <a:gridCol w="1698171">
                  <a:extLst>
                    <a:ext uri="{9D8B030D-6E8A-4147-A177-3AD203B41FA5}">
                      <a16:colId xmlns:a16="http://schemas.microsoft.com/office/drawing/2014/main" val="20001"/>
                    </a:ext>
                  </a:extLst>
                </a:gridCol>
                <a:gridCol w="7663543">
                  <a:extLst>
                    <a:ext uri="{9D8B030D-6E8A-4147-A177-3AD203B41FA5}">
                      <a16:colId xmlns:a16="http://schemas.microsoft.com/office/drawing/2014/main" val="20002"/>
                    </a:ext>
                  </a:extLst>
                </a:gridCol>
                <a:gridCol w="2035199">
                  <a:extLst>
                    <a:ext uri="{9D8B030D-6E8A-4147-A177-3AD203B41FA5}">
                      <a16:colId xmlns:a16="http://schemas.microsoft.com/office/drawing/2014/main" val="20003"/>
                    </a:ext>
                  </a:extLst>
                </a:gridCol>
              </a:tblGrid>
              <a:tr h="370840">
                <a:tc gridSpan="4">
                  <a:txBody>
                    <a:bodyPr/>
                    <a:lstStyle/>
                    <a:p>
                      <a:r>
                        <a:rPr lang="sr-Latn-RS" sz="1600" dirty="0">
                          <a:solidFill>
                            <a:schemeClr val="bg1"/>
                          </a:solidFill>
                          <a:effectLst>
                            <a:outerShdw blurRad="38100" dist="38100" dir="2700000" algn="tl">
                              <a:srgbClr val="000000">
                                <a:alpha val="43137"/>
                              </a:srgbClr>
                            </a:outerShdw>
                          </a:effectLst>
                        </a:rPr>
                        <a:t>Third</a:t>
                      </a:r>
                      <a:r>
                        <a:rPr lang="en-US" sz="1600" dirty="0">
                          <a:solidFill>
                            <a:schemeClr val="bg1"/>
                          </a:solidFill>
                          <a:effectLst>
                            <a:outerShdw blurRad="38100" dist="38100" dir="2700000" algn="tl">
                              <a:srgbClr val="000000">
                                <a:alpha val="43137"/>
                              </a:srgbClr>
                            </a:outerShdw>
                          </a:effectLst>
                        </a:rPr>
                        <a:t> year</a:t>
                      </a:r>
                      <a:endParaRPr lang="en-US" sz="1600" dirty="0">
                        <a:solidFill>
                          <a:schemeClr val="bg1"/>
                        </a:solidFill>
                        <a:effectLst>
                          <a:outerShdw blurRad="38100" dist="38100" dir="2700000" algn="tl">
                            <a:srgbClr val="000000">
                              <a:alpha val="43137"/>
                            </a:srgbClr>
                          </a:outerShdw>
                        </a:effectLst>
                        <a:latin typeface="Montserrat" panose="00000500000000000000" pitchFamily="2"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403225"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Code</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Compulsory Study Courses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ECTS</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I</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4</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Elective Study Courses 4  (1 of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7</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07</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Logistics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a:t>
                      </a: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4.OPU</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17</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E – </a:t>
                      </a: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commerce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08</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Customs Business</a:t>
                      </a: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 Procedures and Processes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23.</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09</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International Business</a:t>
                      </a: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7</a:t>
                      </a:r>
                    </a:p>
                  </a:txBody>
                  <a:tcPr marL="68580" marR="68580" marT="0" marB="0" anchor="ctr"/>
                </a:tc>
                <a:extLst>
                  <a:ext uri="{0D108BD9-81ED-4DB2-BD59-A6C34878D82A}">
                    <a16:rowId xmlns:a16="http://schemas.microsoft.com/office/drawing/2014/main" val="10006"/>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24.</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10</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Tax Accounting </a:t>
                      </a: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25.</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11</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Professional practice</a:t>
                      </a: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 </a:t>
                      </a: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a:t>
                      </a:r>
                    </a:p>
                  </a:txBody>
                  <a:tcPr marL="68580" marR="68580" marT="0" marB="0" anchor="ctr"/>
                </a:tc>
                <a:tc>
                  <a:txBody>
                    <a:bodyPr/>
                    <a:lstStyle/>
                    <a:p>
                      <a:pPr marL="0" marR="0" algn="ctr">
                        <a:lnSpc>
                          <a:spcPct val="107000"/>
                        </a:lnSpc>
                        <a:spcBef>
                          <a:spcPts val="0"/>
                        </a:spcBef>
                        <a:spcAft>
                          <a:spcPts val="0"/>
                        </a:spcAft>
                        <a:tabLst>
                          <a:tab pos="360045" algn="l"/>
                        </a:tabLst>
                      </a:pP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3</a:t>
                      </a:r>
                    </a:p>
                  </a:txBody>
                  <a:tcPr marL="68580" marR="68580" marT="0" marB="0" anchor="ctr"/>
                </a:tc>
                <a:extLst>
                  <a:ext uri="{0D108BD9-81ED-4DB2-BD59-A6C34878D82A}">
                    <a16:rowId xmlns:a16="http://schemas.microsoft.com/office/drawing/2014/main" val="10008"/>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I</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5</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Elective Study Courses </a:t>
                      </a:r>
                      <a:r>
                        <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rPr>
                        <a:t>5</a:t>
                      </a: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  (1 of 2)</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Cyrl-CS" sz="1600" b="1" kern="100" dirty="0">
                          <a:solidFill>
                            <a:schemeClr val="bg1"/>
                          </a:solidFill>
                          <a:effectLst>
                            <a:outerShdw blurRad="38100" dist="38100" dir="2700000" algn="tl">
                              <a:srgbClr val="000000">
                                <a:alpha val="43137"/>
                              </a:srgbClr>
                            </a:outerShdw>
                          </a:effectLst>
                          <a:latin typeface="Montserrat" panose="00000500000000000000" pitchFamily="2"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12</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Financing Local Government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70840">
                <a:tc>
                  <a:txBody>
                    <a:bodyPr/>
                    <a:lstStyle/>
                    <a:p>
                      <a:pPr marL="0" marR="0" lvl="0" indent="0">
                        <a:lnSpc>
                          <a:spcPct val="107000"/>
                        </a:lnSpc>
                        <a:spcBef>
                          <a:spcPts val="0"/>
                        </a:spcBef>
                        <a:spcAft>
                          <a:spcPts val="0"/>
                        </a:spcAft>
                        <a:buFont typeface="+mj-lt"/>
                        <a:buNone/>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104</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Management Information System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27.</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13</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rPr>
                        <a:t>International Transport, Forwarding and Insurance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5</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28.</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14</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CS" sz="1600" b="1" kern="100" dirty="0">
                          <a:solidFill>
                            <a:schemeClr val="bg1"/>
                          </a:solidFill>
                          <a:effectLst>
                            <a:outerShdw blurRad="38100" dist="38100" dir="2700000" algn="tl">
                              <a:srgbClr val="000000">
                                <a:alpha val="43137"/>
                              </a:srgbClr>
                            </a:outerShdw>
                          </a:effectLst>
                          <a:latin typeface="Montserrat" panose="00000500000000000000" pitchFamily="2" charset="0"/>
                        </a:rPr>
                        <a:t>Administrative Law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5</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29.</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15</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Customs Tariff and  Classification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4</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30.</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16</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Research Methodology for Final Thesis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6</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r h="370840">
                <a:tc>
                  <a:txBody>
                    <a:bodyPr/>
                    <a:lstStyle/>
                    <a:p>
                      <a:pPr marL="0" marR="0" lvl="0" indent="0">
                        <a:lnSpc>
                          <a:spcPct val="107000"/>
                        </a:lnSpc>
                        <a:spcBef>
                          <a:spcPts val="0"/>
                        </a:spcBef>
                        <a:spcAft>
                          <a:spcPts val="0"/>
                        </a:spcAft>
                        <a:buFont typeface="+mj-lt"/>
                        <a:buNone/>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31.</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sr-Latn-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24.OP</a:t>
                      </a:r>
                      <a:r>
                        <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C</a:t>
                      </a:r>
                      <a:r>
                        <a:rPr lang="sr-Cyrl-R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17</a:t>
                      </a:r>
                      <a:endParaRPr lang="en-US" sz="1600" b="1" dirty="0">
                        <a:solidFill>
                          <a:schemeClr val="bg1"/>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panose="020B0604020202020204"/>
                        <a:buNone/>
                        <a:defRPr/>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Final Thesis  </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60045" algn="l"/>
                        </a:tabLst>
                      </a:pPr>
                      <a:r>
                        <a:rPr lang="sr-Latn-R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rPr>
                        <a:t>5</a:t>
                      </a:r>
                      <a:endParaRPr lang="en-US" sz="1600" b="1" kern="100" dirty="0">
                        <a:solidFill>
                          <a:schemeClr val="bg1"/>
                        </a:solidFill>
                        <a:effectLst>
                          <a:outerShdw blurRad="38100" dist="38100" dir="2700000" algn="tl">
                            <a:srgbClr val="000000">
                              <a:alpha val="43137"/>
                            </a:srgbClr>
                          </a:outerShdw>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2019158" y="-721306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3010692" y="1917041"/>
            <a:ext cx="9935097"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TEACHING METHODS </a:t>
            </a:r>
            <a:endParaRPr dirty="0"/>
          </a:p>
        </p:txBody>
      </p:sp>
      <p:sp>
        <p:nvSpPr>
          <p:cNvPr id="261" name="Google Shape;261;p13"/>
          <p:cNvSpPr txBox="1"/>
          <p:nvPr/>
        </p:nvSpPr>
        <p:spPr>
          <a:xfrm>
            <a:off x="989234" y="2627139"/>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a:t>
            </a:r>
            <a:r>
              <a:rPr lang="sr-Latn-RS" sz="6515" b="0" i="0" u="none" strike="noStrike" cap="none" dirty="0">
                <a:solidFill>
                  <a:srgbClr val="FFFFFF"/>
                </a:solidFill>
                <a:latin typeface="Anton"/>
                <a:ea typeface="Anton"/>
                <a:cs typeface="Anton"/>
                <a:sym typeface="Anton"/>
              </a:rPr>
              <a:t>6</a:t>
            </a:r>
            <a:endParaRPr dirty="0"/>
          </a:p>
        </p:txBody>
      </p:sp>
      <p:sp>
        <p:nvSpPr>
          <p:cNvPr id="262" name="Google Shape;262;p13"/>
          <p:cNvSpPr txBox="1"/>
          <p:nvPr/>
        </p:nvSpPr>
        <p:spPr>
          <a:xfrm>
            <a:off x="2951066" y="3340898"/>
            <a:ext cx="13222583" cy="5755005"/>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Teaching in the study program is carried out using the monologue and dialogue method, as well as the method of practical activities (practical approach in teaching), which aim to encourage students to work permanently, develop critical thinking and solve certain problems within the framework of tax and customs business.</a:t>
            </a:r>
          </a:p>
          <a:p>
            <a:pPr marL="0" marR="0" lvl="0" indent="0" algn="just" rtl="0">
              <a:lnSpc>
                <a:spcPct val="100000"/>
              </a:lnSpc>
              <a:spcBef>
                <a:spcPts val="0"/>
              </a:spcBef>
              <a:spcAft>
                <a:spcPts val="0"/>
              </a:spcAft>
              <a:buNone/>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By taking the exam, the student earns a certain number of ECTS credits, which is determined based on the student's workload. The number of ECTS credits in an individual course is determined based on the total engagement of the student: the total number of hours of active teaching and the total number of hours of active individual work of the student. For example, a course with 6 ECTS credits includes about 180 hours of work and can have 4 hours of active teaching, which means that the student spent 60 hours in active teaching and 120 hours in independent work (preparation of the colloquium, preparation of the seminar paper, preparation of the exam etc.).</a:t>
            </a:r>
          </a:p>
          <a:p>
            <a:pPr marL="0" marR="0" lvl="0" indent="0" algn="just" rtl="0">
              <a:lnSpc>
                <a:spcPct val="100000"/>
              </a:lnSpc>
              <a:spcBef>
                <a:spcPts val="0"/>
              </a:spcBef>
              <a:spcAft>
                <a:spcPts val="0"/>
              </a:spcAft>
              <a:buNone/>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0" marR="0" lvl="0" indent="0" algn="just" rtl="0">
              <a:lnSpc>
                <a:spcPct val="100000"/>
              </a:lnSpc>
              <a:spcBef>
                <a:spcPts val="0"/>
              </a:spcBef>
              <a:spcAft>
                <a:spcPts val="0"/>
              </a:spcAft>
              <a:buNone/>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An integral part of the curriculum is the professional practice in the second and the third year, lasting at least 180 hours of work in the tax and customs administration, freight forwarding, customs brokers, free zones or at companies dealing with import and export.</a:t>
            </a: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4303207" y="9671766"/>
            <a:ext cx="2741636" cy="2922462"/>
            <a:chOff x="0" y="-47625"/>
            <a:chExt cx="722077" cy="769702"/>
          </a:xfrm>
        </p:grpSpPr>
        <p:sp>
          <p:nvSpPr>
            <p:cNvPr id="273" name="Google Shape;273;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274" name="Google Shape;274;p13"/>
            <p:cNvSpPr txBox="1"/>
            <p:nvPr/>
          </p:nvSpPr>
          <p:spPr>
            <a:xfrm>
              <a:off x="0" y="-4762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8" name="Google Shape;248;p13"/>
          <p:cNvGrpSpPr/>
          <p:nvPr/>
        </p:nvGrpSpPr>
        <p:grpSpPr>
          <a:xfrm rot="-2981227">
            <a:off x="2084472" y="-7234836"/>
            <a:ext cx="17516222" cy="34175000"/>
            <a:chOff x="0" y="-47625"/>
            <a:chExt cx="3481480" cy="9000823"/>
          </a:xfrm>
        </p:grpSpPr>
        <p:sp>
          <p:nvSpPr>
            <p:cNvPr id="249" name="Google Shape;249;p13"/>
            <p:cNvSpPr/>
            <p:nvPr/>
          </p:nvSpPr>
          <p:spPr>
            <a:xfrm>
              <a:off x="0" y="0"/>
              <a:ext cx="3481480" cy="8953198"/>
            </a:xfrm>
            <a:custGeom>
              <a:avLst/>
              <a:gdLst/>
              <a:ahLst/>
              <a:cxnLst/>
              <a:rect l="l" t="t" r="r" b="b"/>
              <a:pathLst>
                <a:path w="3481480" h="8953198" extrusionOk="0">
                  <a:moveTo>
                    <a:pt x="0" y="0"/>
                  </a:moveTo>
                  <a:lnTo>
                    <a:pt x="3481480" y="0"/>
                  </a:lnTo>
                  <a:lnTo>
                    <a:pt x="3481480" y="8953198"/>
                  </a:lnTo>
                  <a:lnTo>
                    <a:pt x="0" y="8953198"/>
                  </a:lnTo>
                  <a:close/>
                </a:path>
              </a:pathLst>
            </a:custGeom>
            <a:solidFill>
              <a:srgbClr val="0F1A38"/>
            </a:solidFill>
            <a:ln>
              <a:solidFill>
                <a:srgbClr val="CC143A"/>
              </a:solidFill>
            </a:ln>
          </p:spPr>
        </p:sp>
        <p:sp>
          <p:nvSpPr>
            <p:cNvPr id="250" name="Google Shape;250;p13"/>
            <p:cNvSpPr txBox="1"/>
            <p:nvPr/>
          </p:nvSpPr>
          <p:spPr>
            <a:xfrm>
              <a:off x="0" y="-47625"/>
              <a:ext cx="3481480" cy="9000823"/>
            </a:xfrm>
            <a:prstGeom prst="rect">
              <a:avLst/>
            </a:prstGeom>
            <a:solidFill>
              <a:srgbClr val="CC143A"/>
            </a:solidFill>
            <a:ln>
              <a:solidFill>
                <a:srgbClr val="CC143A"/>
              </a:solid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13"/>
          <p:cNvGrpSpPr/>
          <p:nvPr/>
        </p:nvGrpSpPr>
        <p:grpSpPr>
          <a:xfrm>
            <a:off x="787475" y="2065692"/>
            <a:ext cx="1753131" cy="1933957"/>
            <a:chOff x="0" y="-47625"/>
            <a:chExt cx="461730" cy="509355"/>
          </a:xfrm>
          <a:solidFill>
            <a:srgbClr val="560110"/>
          </a:solidFill>
        </p:grpSpPr>
        <p:sp>
          <p:nvSpPr>
            <p:cNvPr id="258" name="Google Shape;258;p13"/>
            <p:cNvSpPr/>
            <p:nvPr/>
          </p:nvSpPr>
          <p:spPr>
            <a:xfrm>
              <a:off x="0" y="0"/>
              <a:ext cx="461730" cy="461730"/>
            </a:xfrm>
            <a:custGeom>
              <a:avLst/>
              <a:gdLst/>
              <a:ahLst/>
              <a:cxnLst/>
              <a:rect l="l" t="t" r="r" b="b"/>
              <a:pathLst>
                <a:path w="461730" h="461730" extrusionOk="0">
                  <a:moveTo>
                    <a:pt x="0" y="0"/>
                  </a:moveTo>
                  <a:lnTo>
                    <a:pt x="461730" y="0"/>
                  </a:lnTo>
                  <a:lnTo>
                    <a:pt x="461730" y="461730"/>
                  </a:lnTo>
                  <a:lnTo>
                    <a:pt x="0" y="461730"/>
                  </a:lnTo>
                  <a:close/>
                </a:path>
              </a:pathLst>
            </a:custGeom>
            <a:grpFill/>
            <a:ln>
              <a:noFill/>
            </a:ln>
          </p:spPr>
        </p:sp>
        <p:sp>
          <p:nvSpPr>
            <p:cNvPr id="259" name="Google Shape;259;p13"/>
            <p:cNvSpPr txBox="1"/>
            <p:nvPr/>
          </p:nvSpPr>
          <p:spPr>
            <a:xfrm>
              <a:off x="0" y="-47625"/>
              <a:ext cx="461730" cy="509355"/>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60" name="Google Shape;260;p13"/>
          <p:cNvSpPr txBox="1"/>
          <p:nvPr/>
        </p:nvSpPr>
        <p:spPr>
          <a:xfrm>
            <a:off x="3010692" y="1917041"/>
            <a:ext cx="12524874" cy="132946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sr-Latn-RS" sz="7200" dirty="0">
                <a:solidFill>
                  <a:srgbClr val="FFFFFF"/>
                </a:solidFill>
                <a:latin typeface="Anton"/>
                <a:sym typeface="Anton"/>
              </a:rPr>
              <a:t>OPPORTUNITIES FOR JOINT ACTIVITIES </a:t>
            </a:r>
            <a:endParaRPr dirty="0"/>
          </a:p>
        </p:txBody>
      </p:sp>
      <p:sp>
        <p:nvSpPr>
          <p:cNvPr id="261" name="Google Shape;261;p13"/>
          <p:cNvSpPr txBox="1"/>
          <p:nvPr/>
        </p:nvSpPr>
        <p:spPr>
          <a:xfrm>
            <a:off x="989234" y="2627139"/>
            <a:ext cx="1349612" cy="12032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515" b="0" i="0" u="none" strike="noStrike" cap="none" dirty="0">
                <a:solidFill>
                  <a:srgbClr val="FFFFFF"/>
                </a:solidFill>
                <a:latin typeface="Anton"/>
                <a:ea typeface="Anton"/>
                <a:cs typeface="Anton"/>
                <a:sym typeface="Anton"/>
              </a:rPr>
              <a:t>0</a:t>
            </a:r>
            <a:r>
              <a:rPr lang="sr-Latn-RS" sz="6515" b="0" i="0" u="none" strike="noStrike" cap="none" dirty="0">
                <a:solidFill>
                  <a:srgbClr val="FFFFFF"/>
                </a:solidFill>
                <a:latin typeface="Anton"/>
                <a:ea typeface="Anton"/>
                <a:cs typeface="Anton"/>
                <a:sym typeface="Anton"/>
              </a:rPr>
              <a:t>7</a:t>
            </a:r>
            <a:endParaRPr dirty="0"/>
          </a:p>
        </p:txBody>
      </p:sp>
      <p:sp>
        <p:nvSpPr>
          <p:cNvPr id="262" name="Google Shape;262;p13"/>
          <p:cNvSpPr txBox="1"/>
          <p:nvPr/>
        </p:nvSpPr>
        <p:spPr>
          <a:xfrm>
            <a:off x="3076006" y="3492907"/>
            <a:ext cx="13222583" cy="3385542"/>
          </a:xfrm>
          <a:prstGeom prst="rect">
            <a:avLst/>
          </a:prstGeom>
          <a:noFill/>
          <a:ln>
            <a:noFill/>
          </a:ln>
        </p:spPr>
        <p:txBody>
          <a:bodyPr spcFirstLastPara="1" wrap="square" lIns="0" tIns="0" rIns="0" bIns="0" anchor="t" anchorCtr="0">
            <a:spAutoFit/>
          </a:bodyPr>
          <a:lstStyle/>
          <a:p>
            <a:pPr marL="342900" marR="0" lvl="0" indent="-342900" algn="just" rtl="0">
              <a:lnSpc>
                <a:spcPct val="100000"/>
              </a:lnSpc>
              <a:spcBef>
                <a:spcPts val="0"/>
              </a:spcBef>
              <a:spcAft>
                <a:spcPts val="0"/>
              </a:spcAft>
              <a:buFont typeface="Wingdings" panose="05000000000000000000" pitchFamily="2" charset="2"/>
              <a:buChar char="ü"/>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Additional improvement of the existing curriculum through elective study courses;</a:t>
            </a:r>
          </a:p>
          <a:p>
            <a:pPr marL="342900" marR="0" lvl="0" indent="-342900" algn="just" rtl="0">
              <a:lnSpc>
                <a:spcPct val="100000"/>
              </a:lnSpc>
              <a:spcBef>
                <a:spcPts val="0"/>
              </a:spcBef>
              <a:spcAft>
                <a:spcPts val="0"/>
              </a:spcAft>
              <a:buFont typeface="Wingdings" panose="05000000000000000000" pitchFamily="2" charset="2"/>
              <a:buChar char="ü"/>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marR="0" lvl="0" indent="-342900" algn="just" rtl="0">
              <a:lnSpc>
                <a:spcPct val="100000"/>
              </a:lnSpc>
              <a:spcBef>
                <a:spcPts val="0"/>
              </a:spcBef>
              <a:spcAft>
                <a:spcPts val="0"/>
              </a:spcAft>
              <a:buFont typeface="Wingdings" panose="05000000000000000000" pitchFamily="2" charset="2"/>
              <a:buChar char="ü"/>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Exchange of experience;</a:t>
            </a:r>
          </a:p>
          <a:p>
            <a:pPr marL="342900" marR="0" lvl="0" indent="-342900" algn="just" rtl="0">
              <a:lnSpc>
                <a:spcPct val="100000"/>
              </a:lnSpc>
              <a:spcBef>
                <a:spcPts val="0"/>
              </a:spcBef>
              <a:spcAft>
                <a:spcPts val="0"/>
              </a:spcAft>
              <a:buFont typeface="Wingdings" panose="05000000000000000000" pitchFamily="2" charset="2"/>
              <a:buChar char="ü"/>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marR="0" lvl="0" indent="-342900" algn="just" rtl="0">
              <a:lnSpc>
                <a:spcPct val="100000"/>
              </a:lnSpc>
              <a:spcBef>
                <a:spcPts val="0"/>
              </a:spcBef>
              <a:spcAft>
                <a:spcPts val="0"/>
              </a:spcAft>
              <a:buFont typeface="Wingdings" panose="05000000000000000000" pitchFamily="2" charset="2"/>
              <a:buChar char="ü"/>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Improving the way of teaching in courses specific to customs;</a:t>
            </a:r>
          </a:p>
          <a:p>
            <a:pPr marL="342900" marR="0" lvl="0" indent="-342900" algn="just" rtl="0">
              <a:lnSpc>
                <a:spcPct val="100000"/>
              </a:lnSpc>
              <a:spcBef>
                <a:spcPts val="0"/>
              </a:spcBef>
              <a:spcAft>
                <a:spcPts val="0"/>
              </a:spcAft>
              <a:buFont typeface="Wingdings" panose="05000000000000000000" pitchFamily="2" charset="2"/>
              <a:buChar char="ü"/>
            </a:pPr>
            <a:endPar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marR="0" lvl="0" indent="-342900" algn="just" rtl="0">
              <a:lnSpc>
                <a:spcPct val="100000"/>
              </a:lnSpc>
              <a:spcBef>
                <a:spcPts val="0"/>
              </a:spcBef>
              <a:spcAft>
                <a:spcPts val="0"/>
              </a:spcAft>
              <a:buFont typeface="Wingdings" panose="05000000000000000000" pitchFamily="2" charset="2"/>
              <a:buChar char="ü"/>
            </a:pP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Improvement of the way of carrying out professional practice;</a:t>
            </a:r>
          </a:p>
          <a:p>
            <a:pPr marL="342900" marR="0" lvl="0" indent="-342900" algn="just" rtl="0">
              <a:lnSpc>
                <a:spcPct val="100000"/>
              </a:lnSpc>
              <a:spcBef>
                <a:spcPts val="0"/>
              </a:spcBef>
              <a:spcAft>
                <a:spcPts val="0"/>
              </a:spcAft>
              <a:buFont typeface="Wingdings" panose="05000000000000000000" pitchFamily="2" charset="2"/>
              <a:buChar char="ü"/>
            </a:pPr>
            <a:endPar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endParaRPr>
          </a:p>
          <a:p>
            <a:pPr marL="342900" marR="0" lvl="0" indent="-342900" algn="just" rtl="0">
              <a:lnSpc>
                <a:spcPct val="100000"/>
              </a:lnSpc>
              <a:spcBef>
                <a:spcPts val="0"/>
              </a:spcBef>
              <a:spcAft>
                <a:spcPts val="0"/>
              </a:spcAft>
              <a:buFont typeface="Wingdings" panose="05000000000000000000" pitchFamily="2" charset="2"/>
              <a:buChar char="ü"/>
            </a:pP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Creation of a new study program of specialist </a:t>
            </a:r>
            <a:r>
              <a:rPr lang="en-U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applied</a:t>
            </a:r>
            <a:r>
              <a:rPr lang="sr-Latn-RS" sz="2200" b="1" dirty="0">
                <a:solidFill>
                  <a:srgbClr val="FFFFFF"/>
                </a:solidFill>
                <a:effectLst>
                  <a:outerShdw blurRad="38100" dist="38100" dir="2700000" algn="tl">
                    <a:srgbClr val="000000">
                      <a:alpha val="43137"/>
                    </a:srgbClr>
                  </a:outerShdw>
                </a:effectLst>
                <a:latin typeface="Montserrat" panose="00000500000000000000"/>
                <a:sym typeface="Montserrat" panose="00000500000000000000"/>
              </a:rPr>
              <a:t> studies (1 year/60 ECTS) that would be fully aligned with the EU Customs Competency Framework.</a:t>
            </a:r>
          </a:p>
        </p:txBody>
      </p:sp>
      <p:grpSp>
        <p:nvGrpSpPr>
          <p:cNvPr id="263" name="Google Shape;263;p13"/>
          <p:cNvGrpSpPr/>
          <p:nvPr/>
        </p:nvGrpSpPr>
        <p:grpSpPr>
          <a:xfrm rot="2700000">
            <a:off x="16189138" y="8709140"/>
            <a:ext cx="2847030" cy="3027856"/>
            <a:chOff x="0" y="-47625"/>
            <a:chExt cx="749835" cy="797460"/>
          </a:xfrm>
          <a:solidFill>
            <a:srgbClr val="560216"/>
          </a:solidFill>
        </p:grpSpPr>
        <p:sp>
          <p:nvSpPr>
            <p:cNvPr id="264" name="Google Shape;264;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5" name="Google Shape;265;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13"/>
          <p:cNvGrpSpPr/>
          <p:nvPr/>
        </p:nvGrpSpPr>
        <p:grpSpPr>
          <a:xfrm rot="2700000">
            <a:off x="-1799837" y="5720818"/>
            <a:ext cx="2847030" cy="3027856"/>
            <a:chOff x="0" y="-47625"/>
            <a:chExt cx="749835" cy="797460"/>
          </a:xfrm>
          <a:solidFill>
            <a:srgbClr val="560200"/>
          </a:solidFill>
        </p:grpSpPr>
        <p:sp>
          <p:nvSpPr>
            <p:cNvPr id="267" name="Google Shape;267;p13"/>
            <p:cNvSpPr/>
            <p:nvPr/>
          </p:nvSpPr>
          <p:spPr>
            <a:xfrm>
              <a:off x="0" y="0"/>
              <a:ext cx="749835" cy="749835"/>
            </a:xfrm>
            <a:custGeom>
              <a:avLst/>
              <a:gdLst/>
              <a:ahLst/>
              <a:cxnLst/>
              <a:rect l="l" t="t" r="r" b="b"/>
              <a:pathLst>
                <a:path w="749835" h="749835" extrusionOk="0">
                  <a:moveTo>
                    <a:pt x="0" y="0"/>
                  </a:moveTo>
                  <a:lnTo>
                    <a:pt x="749835" y="0"/>
                  </a:lnTo>
                  <a:lnTo>
                    <a:pt x="749835" y="749835"/>
                  </a:lnTo>
                  <a:lnTo>
                    <a:pt x="0" y="749835"/>
                  </a:lnTo>
                  <a:close/>
                </a:path>
              </a:pathLst>
            </a:custGeom>
            <a:grpFill/>
            <a:ln>
              <a:noFill/>
            </a:ln>
          </p:spPr>
        </p:sp>
        <p:sp>
          <p:nvSpPr>
            <p:cNvPr id="268" name="Google Shape;268;p13"/>
            <p:cNvSpPr txBox="1"/>
            <p:nvPr/>
          </p:nvSpPr>
          <p:spPr>
            <a:xfrm>
              <a:off x="0" y="-47625"/>
              <a:ext cx="749835" cy="797460"/>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9" name="Google Shape;269;p13"/>
          <p:cNvGrpSpPr/>
          <p:nvPr/>
        </p:nvGrpSpPr>
        <p:grpSpPr>
          <a:xfrm rot="2700000">
            <a:off x="4732725" y="-1810162"/>
            <a:ext cx="2741636" cy="2922462"/>
            <a:chOff x="0" y="-47625"/>
            <a:chExt cx="722077" cy="769702"/>
          </a:xfrm>
          <a:solidFill>
            <a:srgbClr val="560110"/>
          </a:solidFill>
        </p:grpSpPr>
        <p:sp>
          <p:nvSpPr>
            <p:cNvPr id="270" name="Google Shape;270;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grpFill/>
            <a:ln>
              <a:noFill/>
            </a:ln>
          </p:spPr>
        </p:sp>
        <p:sp>
          <p:nvSpPr>
            <p:cNvPr id="271" name="Google Shape;271;p13"/>
            <p:cNvSpPr txBox="1"/>
            <p:nvPr/>
          </p:nvSpPr>
          <p:spPr>
            <a:xfrm>
              <a:off x="0" y="-47625"/>
              <a:ext cx="722077" cy="76970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72" name="Google Shape;272;p13"/>
          <p:cNvGrpSpPr/>
          <p:nvPr/>
        </p:nvGrpSpPr>
        <p:grpSpPr>
          <a:xfrm rot="2700000">
            <a:off x="14303207" y="9671766"/>
            <a:ext cx="2741636" cy="2922462"/>
            <a:chOff x="0" y="-47625"/>
            <a:chExt cx="722077" cy="769702"/>
          </a:xfrm>
        </p:grpSpPr>
        <p:sp>
          <p:nvSpPr>
            <p:cNvPr id="273" name="Google Shape;273;p13"/>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274" name="Google Shape;274;p13"/>
            <p:cNvSpPr txBox="1"/>
            <p:nvPr/>
          </p:nvSpPr>
          <p:spPr>
            <a:xfrm>
              <a:off x="0" y="-4762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9385489" y="0"/>
            <a:ext cx="15413746" cy="10287000"/>
          </a:xfrm>
          <a:prstGeom prst="rect">
            <a:avLst/>
          </a:prstGeom>
        </p:spPr>
      </p:pic>
      <p:grpSp>
        <p:nvGrpSpPr>
          <p:cNvPr id="605" name="Google Shape;605;p24"/>
          <p:cNvGrpSpPr/>
          <p:nvPr/>
        </p:nvGrpSpPr>
        <p:grpSpPr>
          <a:xfrm>
            <a:off x="-4107287" y="-793928"/>
            <a:ext cx="13492776" cy="34175000"/>
            <a:chOff x="0" y="-47625"/>
            <a:chExt cx="3553653" cy="9000823"/>
          </a:xfrm>
          <a:solidFill>
            <a:srgbClr val="CC143A"/>
          </a:solidFill>
        </p:grpSpPr>
        <p:sp>
          <p:nvSpPr>
            <p:cNvPr id="606" name="Google Shape;606;p24"/>
            <p:cNvSpPr/>
            <p:nvPr/>
          </p:nvSpPr>
          <p:spPr>
            <a:xfrm>
              <a:off x="0" y="0"/>
              <a:ext cx="3553653" cy="8953198"/>
            </a:xfrm>
            <a:custGeom>
              <a:avLst/>
              <a:gdLst/>
              <a:ahLst/>
              <a:cxnLst/>
              <a:rect l="l" t="t" r="r" b="b"/>
              <a:pathLst>
                <a:path w="3553653" h="8953198" extrusionOk="0">
                  <a:moveTo>
                    <a:pt x="0" y="0"/>
                  </a:moveTo>
                  <a:lnTo>
                    <a:pt x="3553653" y="0"/>
                  </a:lnTo>
                  <a:lnTo>
                    <a:pt x="3553653" y="8953198"/>
                  </a:lnTo>
                  <a:lnTo>
                    <a:pt x="0" y="8953198"/>
                  </a:lnTo>
                  <a:close/>
                </a:path>
              </a:pathLst>
            </a:custGeom>
            <a:grpFill/>
            <a:ln>
              <a:noFill/>
            </a:ln>
          </p:spPr>
        </p:sp>
        <p:sp>
          <p:nvSpPr>
            <p:cNvPr id="607" name="Google Shape;607;p24"/>
            <p:cNvSpPr txBox="1"/>
            <p:nvPr/>
          </p:nvSpPr>
          <p:spPr>
            <a:xfrm>
              <a:off x="0" y="-47625"/>
              <a:ext cx="3553653" cy="9000823"/>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14" name="Google Shape;614;p24"/>
          <p:cNvGrpSpPr/>
          <p:nvPr/>
        </p:nvGrpSpPr>
        <p:grpSpPr>
          <a:xfrm rot="2700000">
            <a:off x="5814180" y="-1683726"/>
            <a:ext cx="2596748" cy="2777574"/>
            <a:chOff x="0" y="-47625"/>
            <a:chExt cx="683917" cy="731542"/>
          </a:xfrm>
          <a:solidFill>
            <a:srgbClr val="560216"/>
          </a:solidFill>
        </p:grpSpPr>
        <p:sp>
          <p:nvSpPr>
            <p:cNvPr id="615" name="Google Shape;615;p24"/>
            <p:cNvSpPr/>
            <p:nvPr/>
          </p:nvSpPr>
          <p:spPr>
            <a:xfrm>
              <a:off x="0" y="0"/>
              <a:ext cx="683917" cy="683917"/>
            </a:xfrm>
            <a:custGeom>
              <a:avLst/>
              <a:gdLst/>
              <a:ahLst/>
              <a:cxnLst/>
              <a:rect l="l" t="t" r="r" b="b"/>
              <a:pathLst>
                <a:path w="683917" h="683917" extrusionOk="0">
                  <a:moveTo>
                    <a:pt x="0" y="0"/>
                  </a:moveTo>
                  <a:lnTo>
                    <a:pt x="683917" y="0"/>
                  </a:lnTo>
                  <a:lnTo>
                    <a:pt x="683917" y="683917"/>
                  </a:lnTo>
                  <a:lnTo>
                    <a:pt x="0" y="683917"/>
                  </a:lnTo>
                  <a:close/>
                </a:path>
              </a:pathLst>
            </a:custGeom>
            <a:grpFill/>
            <a:ln>
              <a:noFill/>
            </a:ln>
          </p:spPr>
        </p:sp>
        <p:sp>
          <p:nvSpPr>
            <p:cNvPr id="616" name="Google Shape;616;p24"/>
            <p:cNvSpPr txBox="1"/>
            <p:nvPr/>
          </p:nvSpPr>
          <p:spPr>
            <a:xfrm>
              <a:off x="0" y="-47625"/>
              <a:ext cx="683917" cy="73154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17" name="Google Shape;617;p24"/>
          <p:cNvGrpSpPr/>
          <p:nvPr/>
        </p:nvGrpSpPr>
        <p:grpSpPr>
          <a:xfrm rot="2700000">
            <a:off x="17414689" y="1854603"/>
            <a:ext cx="2596748" cy="2777574"/>
            <a:chOff x="0" y="-47625"/>
            <a:chExt cx="683917" cy="731542"/>
          </a:xfrm>
          <a:solidFill>
            <a:srgbClr val="560110"/>
          </a:solidFill>
        </p:grpSpPr>
        <p:sp>
          <p:nvSpPr>
            <p:cNvPr id="618" name="Google Shape;618;p24"/>
            <p:cNvSpPr/>
            <p:nvPr/>
          </p:nvSpPr>
          <p:spPr>
            <a:xfrm>
              <a:off x="0" y="0"/>
              <a:ext cx="683917" cy="683917"/>
            </a:xfrm>
            <a:custGeom>
              <a:avLst/>
              <a:gdLst/>
              <a:ahLst/>
              <a:cxnLst/>
              <a:rect l="l" t="t" r="r" b="b"/>
              <a:pathLst>
                <a:path w="683917" h="683917" extrusionOk="0">
                  <a:moveTo>
                    <a:pt x="0" y="0"/>
                  </a:moveTo>
                  <a:lnTo>
                    <a:pt x="683917" y="0"/>
                  </a:lnTo>
                  <a:lnTo>
                    <a:pt x="683917" y="683917"/>
                  </a:lnTo>
                  <a:lnTo>
                    <a:pt x="0" y="683917"/>
                  </a:lnTo>
                  <a:close/>
                </a:path>
              </a:pathLst>
            </a:custGeom>
            <a:grpFill/>
            <a:ln>
              <a:noFill/>
            </a:ln>
          </p:spPr>
        </p:sp>
        <p:sp>
          <p:nvSpPr>
            <p:cNvPr id="619" name="Google Shape;619;p24"/>
            <p:cNvSpPr txBox="1"/>
            <p:nvPr/>
          </p:nvSpPr>
          <p:spPr>
            <a:xfrm>
              <a:off x="0" y="-47625"/>
              <a:ext cx="683917" cy="73154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20" name="Google Shape;620;p24"/>
          <p:cNvGrpSpPr/>
          <p:nvPr/>
        </p:nvGrpSpPr>
        <p:grpSpPr>
          <a:xfrm rot="2700000">
            <a:off x="814576" y="9569213"/>
            <a:ext cx="2596748" cy="2777574"/>
            <a:chOff x="0" y="-47625"/>
            <a:chExt cx="683917" cy="731542"/>
          </a:xfrm>
          <a:solidFill>
            <a:srgbClr val="560200"/>
          </a:solidFill>
        </p:grpSpPr>
        <p:sp>
          <p:nvSpPr>
            <p:cNvPr id="621" name="Google Shape;621;p24"/>
            <p:cNvSpPr/>
            <p:nvPr/>
          </p:nvSpPr>
          <p:spPr>
            <a:xfrm>
              <a:off x="0" y="0"/>
              <a:ext cx="683917" cy="683917"/>
            </a:xfrm>
            <a:custGeom>
              <a:avLst/>
              <a:gdLst/>
              <a:ahLst/>
              <a:cxnLst/>
              <a:rect l="l" t="t" r="r" b="b"/>
              <a:pathLst>
                <a:path w="683917" h="683917" extrusionOk="0">
                  <a:moveTo>
                    <a:pt x="0" y="0"/>
                  </a:moveTo>
                  <a:lnTo>
                    <a:pt x="683917" y="0"/>
                  </a:lnTo>
                  <a:lnTo>
                    <a:pt x="683917" y="683917"/>
                  </a:lnTo>
                  <a:lnTo>
                    <a:pt x="0" y="683917"/>
                  </a:lnTo>
                  <a:close/>
                </a:path>
              </a:pathLst>
            </a:custGeom>
            <a:grpFill/>
            <a:ln>
              <a:noFill/>
            </a:ln>
          </p:spPr>
        </p:sp>
        <p:sp>
          <p:nvSpPr>
            <p:cNvPr id="622" name="Google Shape;622;p24"/>
            <p:cNvSpPr txBox="1"/>
            <p:nvPr/>
          </p:nvSpPr>
          <p:spPr>
            <a:xfrm>
              <a:off x="0" y="-47625"/>
              <a:ext cx="683917" cy="731542"/>
            </a:xfrm>
            <a:prstGeom prst="rect">
              <a:avLst/>
            </a:prstGeom>
            <a:grp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623" name="Google Shape;623;p24"/>
          <p:cNvSpPr txBox="1"/>
          <p:nvPr/>
        </p:nvSpPr>
        <p:spPr>
          <a:xfrm>
            <a:off x="787475" y="1866744"/>
            <a:ext cx="4809518" cy="13295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0" i="0" u="none" strike="noStrike" cap="none" dirty="0">
                <a:solidFill>
                  <a:srgbClr val="FFFFFF"/>
                </a:solidFill>
                <a:latin typeface="Anton"/>
                <a:ea typeface="Anton"/>
                <a:cs typeface="Anton"/>
                <a:sym typeface="Anton"/>
              </a:rPr>
              <a:t>CONTACT</a:t>
            </a:r>
            <a:endParaRPr dirty="0"/>
          </a:p>
        </p:txBody>
      </p:sp>
      <p:grpSp>
        <p:nvGrpSpPr>
          <p:cNvPr id="625" name="Google Shape;625;p24"/>
          <p:cNvGrpSpPr/>
          <p:nvPr/>
        </p:nvGrpSpPr>
        <p:grpSpPr>
          <a:xfrm rot="2700000">
            <a:off x="17891043" y="721102"/>
            <a:ext cx="2741636" cy="2922462"/>
            <a:chOff x="0" y="-47625"/>
            <a:chExt cx="722077" cy="769702"/>
          </a:xfrm>
        </p:grpSpPr>
        <p:sp>
          <p:nvSpPr>
            <p:cNvPr id="626" name="Google Shape;626;p24"/>
            <p:cNvSpPr/>
            <p:nvPr/>
          </p:nvSpPr>
          <p:spPr>
            <a:xfrm>
              <a:off x="0" y="0"/>
              <a:ext cx="722077" cy="722077"/>
            </a:xfrm>
            <a:custGeom>
              <a:avLst/>
              <a:gdLst/>
              <a:ahLst/>
              <a:cxnLst/>
              <a:rect l="l" t="t" r="r" b="b"/>
              <a:pathLst>
                <a:path w="722077" h="722077" extrusionOk="0">
                  <a:moveTo>
                    <a:pt x="0" y="0"/>
                  </a:moveTo>
                  <a:lnTo>
                    <a:pt x="722077" y="0"/>
                  </a:lnTo>
                  <a:lnTo>
                    <a:pt x="722077" y="722077"/>
                  </a:lnTo>
                  <a:lnTo>
                    <a:pt x="0" y="722077"/>
                  </a:lnTo>
                  <a:close/>
                </a:path>
              </a:pathLst>
            </a:custGeom>
            <a:solidFill>
              <a:srgbClr val="545454"/>
            </a:solidFill>
            <a:ln>
              <a:noFill/>
            </a:ln>
          </p:spPr>
        </p:sp>
        <p:sp>
          <p:nvSpPr>
            <p:cNvPr id="627" name="Google Shape;627;p24"/>
            <p:cNvSpPr txBox="1"/>
            <p:nvPr/>
          </p:nvSpPr>
          <p:spPr>
            <a:xfrm>
              <a:off x="0" y="-47625"/>
              <a:ext cx="722077" cy="769702"/>
            </a:xfrm>
            <a:prstGeom prst="rect">
              <a:avLst/>
            </a:prstGeom>
            <a:noFill/>
            <a:ln>
              <a:noFill/>
            </a:ln>
          </p:spPr>
          <p:txBody>
            <a:bodyPr spcFirstLastPara="1" wrap="square" lIns="50800" tIns="50800" rIns="50800" bIns="50800" anchor="ctr" anchorCtr="0">
              <a:noAutofit/>
            </a:bodyPr>
            <a:lstStyle/>
            <a:p>
              <a:pPr marL="0" marR="0" lvl="0" indent="0" algn="ctr" rtl="0">
                <a:lnSpc>
                  <a:spcPct val="18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2" name="Picture 1"/>
          <p:cNvPicPr>
            <a:picLocks noChangeAspect="1"/>
          </p:cNvPicPr>
          <p:nvPr/>
        </p:nvPicPr>
        <p:blipFill>
          <a:blip r:embed="rId4"/>
          <a:stretch>
            <a:fillRect/>
          </a:stretch>
        </p:blipFill>
        <p:spPr>
          <a:xfrm>
            <a:off x="2261242" y="198755"/>
            <a:ext cx="1333333" cy="1333333"/>
          </a:xfrm>
          <a:prstGeom prst="rect">
            <a:avLst/>
          </a:prstGeom>
        </p:spPr>
      </p:pic>
      <p:pic>
        <p:nvPicPr>
          <p:cNvPr id="3" name="Picture 2"/>
          <p:cNvPicPr>
            <a:picLocks noChangeAspect="1"/>
          </p:cNvPicPr>
          <p:nvPr/>
        </p:nvPicPr>
        <p:blipFill>
          <a:blip r:embed="rId5"/>
          <a:stretch>
            <a:fillRect/>
          </a:stretch>
        </p:blipFill>
        <p:spPr>
          <a:xfrm>
            <a:off x="707837" y="198755"/>
            <a:ext cx="1365520" cy="1333332"/>
          </a:xfrm>
          <a:prstGeom prst="rect">
            <a:avLst/>
          </a:prstGeom>
        </p:spPr>
      </p:pic>
      <p:sp>
        <p:nvSpPr>
          <p:cNvPr id="4" name="Google Shape;709;p28"/>
          <p:cNvSpPr/>
          <p:nvPr/>
        </p:nvSpPr>
        <p:spPr>
          <a:xfrm>
            <a:off x="867387" y="4433324"/>
            <a:ext cx="322626" cy="460894"/>
          </a:xfrm>
          <a:custGeom>
            <a:avLst/>
            <a:gdLst/>
            <a:ahLst/>
            <a:cxnLst/>
            <a:rect l="l" t="t" r="r" b="b"/>
            <a:pathLst>
              <a:path w="322626" h="460894" extrusionOk="0">
                <a:moveTo>
                  <a:pt x="0" y="0"/>
                </a:moveTo>
                <a:lnTo>
                  <a:pt x="322626" y="0"/>
                </a:lnTo>
                <a:lnTo>
                  <a:pt x="322626" y="460893"/>
                </a:lnTo>
                <a:lnTo>
                  <a:pt x="0" y="460893"/>
                </a:lnTo>
                <a:lnTo>
                  <a:pt x="0" y="0"/>
                </a:lnTo>
                <a:close/>
              </a:path>
            </a:pathLst>
          </a:custGeom>
          <a:blipFill rotWithShape="1">
            <a:blip r:embed="rId6"/>
            <a:stretch>
              <a:fillRect/>
            </a:stretch>
          </a:blipFill>
          <a:ln>
            <a:noFill/>
          </a:ln>
        </p:spPr>
      </p:sp>
      <p:sp>
        <p:nvSpPr>
          <p:cNvPr id="5" name="Google Shape;712;p28"/>
          <p:cNvSpPr/>
          <p:nvPr/>
        </p:nvSpPr>
        <p:spPr>
          <a:xfrm>
            <a:off x="819087" y="8029151"/>
            <a:ext cx="419225" cy="419225"/>
          </a:xfrm>
          <a:custGeom>
            <a:avLst/>
            <a:gdLst/>
            <a:ahLst/>
            <a:cxnLst/>
            <a:rect l="l" t="t" r="r" b="b"/>
            <a:pathLst>
              <a:path w="419225" h="419225" extrusionOk="0">
                <a:moveTo>
                  <a:pt x="0" y="0"/>
                </a:moveTo>
                <a:lnTo>
                  <a:pt x="419226" y="0"/>
                </a:lnTo>
                <a:lnTo>
                  <a:pt x="419226" y="419226"/>
                </a:lnTo>
                <a:lnTo>
                  <a:pt x="0" y="419226"/>
                </a:lnTo>
                <a:lnTo>
                  <a:pt x="0" y="0"/>
                </a:lnTo>
                <a:close/>
              </a:path>
            </a:pathLst>
          </a:custGeom>
          <a:blipFill rotWithShape="1">
            <a:blip r:embed="rId7"/>
            <a:stretch>
              <a:fillRect/>
            </a:stretch>
          </a:blipFill>
          <a:ln>
            <a:noFill/>
          </a:ln>
        </p:spPr>
      </p:sp>
      <p:sp>
        <p:nvSpPr>
          <p:cNvPr id="6" name="Google Shape;713;p28"/>
          <p:cNvSpPr/>
          <p:nvPr/>
        </p:nvSpPr>
        <p:spPr>
          <a:xfrm>
            <a:off x="791669" y="7088931"/>
            <a:ext cx="474063" cy="426656"/>
          </a:xfrm>
          <a:custGeom>
            <a:avLst/>
            <a:gdLst/>
            <a:ahLst/>
            <a:cxnLst/>
            <a:rect l="l" t="t" r="r" b="b"/>
            <a:pathLst>
              <a:path w="474063" h="426656" extrusionOk="0">
                <a:moveTo>
                  <a:pt x="0" y="0"/>
                </a:moveTo>
                <a:lnTo>
                  <a:pt x="474062" y="0"/>
                </a:lnTo>
                <a:lnTo>
                  <a:pt x="474062" y="426656"/>
                </a:lnTo>
                <a:lnTo>
                  <a:pt x="0" y="426656"/>
                </a:lnTo>
                <a:lnTo>
                  <a:pt x="0" y="0"/>
                </a:lnTo>
                <a:close/>
              </a:path>
            </a:pathLst>
          </a:custGeom>
          <a:blipFill rotWithShape="1">
            <a:blip r:embed="rId8"/>
            <a:stretch>
              <a:fillRect/>
            </a:stretch>
          </a:blipFill>
          <a:ln>
            <a:noFill/>
          </a:ln>
        </p:spPr>
      </p:sp>
      <p:sp>
        <p:nvSpPr>
          <p:cNvPr id="7" name="Google Shape;710;p28"/>
          <p:cNvSpPr/>
          <p:nvPr/>
        </p:nvSpPr>
        <p:spPr>
          <a:xfrm>
            <a:off x="826510" y="5315823"/>
            <a:ext cx="404381" cy="404381"/>
          </a:xfrm>
          <a:custGeom>
            <a:avLst/>
            <a:gdLst/>
            <a:ahLst/>
            <a:cxnLst/>
            <a:rect l="l" t="t" r="r" b="b"/>
            <a:pathLst>
              <a:path w="404381" h="404381" extrusionOk="0">
                <a:moveTo>
                  <a:pt x="0" y="0"/>
                </a:moveTo>
                <a:lnTo>
                  <a:pt x="404380" y="0"/>
                </a:lnTo>
                <a:lnTo>
                  <a:pt x="404380" y="404381"/>
                </a:lnTo>
                <a:lnTo>
                  <a:pt x="0" y="404381"/>
                </a:lnTo>
                <a:lnTo>
                  <a:pt x="0" y="0"/>
                </a:lnTo>
                <a:close/>
              </a:path>
            </a:pathLst>
          </a:custGeom>
          <a:blipFill rotWithShape="1">
            <a:blip r:embed="rId9"/>
            <a:stretch>
              <a:fillRect/>
            </a:stretch>
          </a:blipFill>
          <a:ln>
            <a:noFill/>
          </a:ln>
        </p:spPr>
      </p:sp>
      <p:sp>
        <p:nvSpPr>
          <p:cNvPr id="8" name="Google Shape;711;p28"/>
          <p:cNvSpPr/>
          <p:nvPr/>
        </p:nvSpPr>
        <p:spPr>
          <a:xfrm>
            <a:off x="839744" y="6276665"/>
            <a:ext cx="377913" cy="259815"/>
          </a:xfrm>
          <a:custGeom>
            <a:avLst/>
            <a:gdLst/>
            <a:ahLst/>
            <a:cxnLst/>
            <a:rect l="l" t="t" r="r" b="b"/>
            <a:pathLst>
              <a:path w="377913" h="259815" extrusionOk="0">
                <a:moveTo>
                  <a:pt x="0" y="0"/>
                </a:moveTo>
                <a:lnTo>
                  <a:pt x="377912" y="0"/>
                </a:lnTo>
                <a:lnTo>
                  <a:pt x="377912" y="259816"/>
                </a:lnTo>
                <a:lnTo>
                  <a:pt x="0" y="259816"/>
                </a:lnTo>
                <a:lnTo>
                  <a:pt x="0" y="0"/>
                </a:lnTo>
                <a:close/>
              </a:path>
            </a:pathLst>
          </a:custGeom>
          <a:blipFill rotWithShape="1">
            <a:blip r:embed="rId10"/>
            <a:stretch>
              <a:fillRect/>
            </a:stretch>
          </a:blipFill>
          <a:ln>
            <a:noFill/>
          </a:ln>
        </p:spPr>
      </p:sp>
      <p:sp>
        <p:nvSpPr>
          <p:cNvPr id="9" name="Google Shape;721;p28"/>
          <p:cNvSpPr txBox="1"/>
          <p:nvPr/>
        </p:nvSpPr>
        <p:spPr>
          <a:xfrm>
            <a:off x="1679771" y="4395224"/>
            <a:ext cx="5801458"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sr-Latn-RS" sz="2100" dirty="0">
                <a:solidFill>
                  <a:srgbClr val="FFFFFF"/>
                </a:solidFill>
                <a:latin typeface="Montserrat" panose="00000500000000000000"/>
                <a:ea typeface="Montserrat" panose="00000500000000000000"/>
                <a:cs typeface="Montserrat" panose="00000500000000000000"/>
                <a:sym typeface="Montserrat" panose="00000500000000000000"/>
              </a:rPr>
              <a:t>Kralja Petra I </a:t>
            </a:r>
            <a:r>
              <a:rPr lang="en-U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St.,</a:t>
            </a:r>
            <a:r>
              <a:rPr lang="sr-Latn-R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 </a:t>
            </a:r>
            <a:r>
              <a:rPr lang="en-U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 </a:t>
            </a:r>
            <a:r>
              <a:rPr lang="sr-Latn-R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1, Blace, 18420</a:t>
            </a:r>
            <a:r>
              <a:rPr lang="en-U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 Serbia</a:t>
            </a:r>
            <a:endParaRPr dirty="0"/>
          </a:p>
        </p:txBody>
      </p:sp>
      <p:sp>
        <p:nvSpPr>
          <p:cNvPr id="10" name="Google Shape;722;p28"/>
          <p:cNvSpPr txBox="1"/>
          <p:nvPr/>
        </p:nvSpPr>
        <p:spPr>
          <a:xfrm>
            <a:off x="1679771" y="5320846"/>
            <a:ext cx="4892954"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sr-Latn-R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+381 27 371 377</a:t>
            </a:r>
            <a:endParaRPr dirty="0"/>
          </a:p>
        </p:txBody>
      </p:sp>
      <p:sp>
        <p:nvSpPr>
          <p:cNvPr id="11" name="Google Shape;723;p28"/>
          <p:cNvSpPr txBox="1"/>
          <p:nvPr/>
        </p:nvSpPr>
        <p:spPr>
          <a:xfrm>
            <a:off x="1679771" y="6209406"/>
            <a:ext cx="4892954"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sr-Latn-R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Info</a:t>
            </a:r>
            <a:r>
              <a:rPr lang="en-U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@vpskp.edu.rs</a:t>
            </a:r>
            <a:endParaRPr dirty="0"/>
          </a:p>
        </p:txBody>
      </p:sp>
      <p:sp>
        <p:nvSpPr>
          <p:cNvPr id="12" name="Google Shape;724;p28"/>
          <p:cNvSpPr txBox="1"/>
          <p:nvPr/>
        </p:nvSpPr>
        <p:spPr>
          <a:xfrm>
            <a:off x="1679771" y="7991051"/>
            <a:ext cx="4892954"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0" i="0" u="none" strike="noStrike" cap="none" dirty="0">
                <a:solidFill>
                  <a:schemeClr val="bg1"/>
                </a:solidFill>
                <a:latin typeface="Montserrat" panose="00000500000000000000"/>
                <a:ea typeface="Montserrat" panose="00000500000000000000"/>
                <a:cs typeface="Montserrat" panose="00000500000000000000"/>
                <a:sym typeface="Montserrat" panose="00000500000000000000"/>
                <a:hlinkClick r:id="rId11">
                  <a:extLst>
                    <a:ext uri="{A12FA001-AC4F-418D-AE19-62706E023703}">
                      <ahyp:hlinkClr xmlns:ahyp="http://schemas.microsoft.com/office/drawing/2018/hyperlinkcolor" val="tx"/>
                    </a:ext>
                  </a:extLst>
                </a:hlinkClick>
              </a:rPr>
              <a:t>https://vpsblace.edu.rs/</a:t>
            </a:r>
            <a:r>
              <a:rPr lang="en-US" sz="2100" b="0" i="0" u="none" strike="noStrike" cap="none" dirty="0">
                <a:solidFill>
                  <a:schemeClr val="bg1"/>
                </a:solidFill>
                <a:latin typeface="Montserrat" panose="00000500000000000000"/>
                <a:ea typeface="Montserrat" panose="00000500000000000000"/>
                <a:cs typeface="Montserrat" panose="00000500000000000000"/>
                <a:sym typeface="Montserrat" panose="00000500000000000000"/>
              </a:rPr>
              <a:t> </a:t>
            </a:r>
            <a:endParaRPr dirty="0">
              <a:solidFill>
                <a:schemeClr val="bg1"/>
              </a:solidFill>
            </a:endParaRPr>
          </a:p>
        </p:txBody>
      </p:sp>
      <p:sp>
        <p:nvSpPr>
          <p:cNvPr id="13" name="Google Shape;725;p28"/>
          <p:cNvSpPr txBox="1"/>
          <p:nvPr/>
        </p:nvSpPr>
        <p:spPr>
          <a:xfrm>
            <a:off x="1679771" y="7086750"/>
            <a:ext cx="4892954" cy="45243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0" i="0" u="none" strike="noStrike" cap="none" dirty="0">
                <a:solidFill>
                  <a:srgbClr val="FFFFFF"/>
                </a:solidFill>
                <a:latin typeface="Montserrat" panose="00000500000000000000"/>
                <a:ea typeface="Montserrat" panose="00000500000000000000"/>
                <a:cs typeface="Montserrat" panose="00000500000000000000"/>
                <a:sym typeface="Montserrat" panose="00000500000000000000"/>
              </a:rPr>
              <a:t>@vpsblace</a:t>
            </a:r>
            <a:endParaRPr dirty="0"/>
          </a:p>
        </p:txBody>
      </p:sp>
    </p:spTree>
  </p:cSld>
  <p:clrMapOvr>
    <a:masterClrMapping/>
  </p:clrMapOvr>
</p:sld>
</file>

<file path=ppt/theme/theme1.xml><?xml version="1.0" encoding="utf-8"?>
<a:theme xmlns:a="http://schemas.openxmlformats.org/drawingml/2006/main" name="Stock Management System Project Proposal">
  <a:themeElements>
    <a:clrScheme name="Office">
      <a:dk1>
        <a:srgbClr val="000000"/>
      </a:dk1>
      <a:lt1>
        <a:srgbClr val="FFFFFF"/>
      </a:lt1>
      <a:dk2>
        <a:srgbClr val="545454"/>
      </a:dk2>
      <a:lt2>
        <a:srgbClr val="888888"/>
      </a:lt2>
      <a:accent1>
        <a:srgbClr val="0F1A38"/>
      </a:accent1>
      <a:accent2>
        <a:srgbClr val="5271FF"/>
      </a:accent2>
      <a:accent3>
        <a:srgbClr val="545454"/>
      </a:accent3>
      <a:accent4>
        <a:srgbClr val="888888"/>
      </a:accent4>
      <a:accent5>
        <a:srgbClr val="0F1A38"/>
      </a:accent5>
      <a:accent6>
        <a:srgbClr val="5271FF"/>
      </a:accent6>
      <a:hlink>
        <a:srgbClr val="54545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1199</Words>
  <Application>Microsoft Office PowerPoint</Application>
  <PresentationFormat>Custom</PresentationFormat>
  <Paragraphs>232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Montserrat</vt:lpstr>
      <vt:lpstr>Arial</vt:lpstr>
      <vt:lpstr>Calibri</vt:lpstr>
      <vt:lpstr>Anton</vt:lpstr>
      <vt:lpstr>Wingdings</vt:lpstr>
      <vt:lpstr>Stock Management System Project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Admin</dc:creator>
  <cp:lastModifiedBy>DEGN Emma Sommer (TAXUD)</cp:lastModifiedBy>
  <cp:revision>13</cp:revision>
  <dcterms:created xsi:type="dcterms:W3CDTF">2025-01-19T17:04:52Z</dcterms:created>
  <dcterms:modified xsi:type="dcterms:W3CDTF">2025-02-03T10:04:51Z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A743A1FF430B4817B293FC1D6B2287C9_13</vt:lpwstr>
  </property>
  <property fmtid="{D5CDD505-2E9C-101B-9397-08002B2CF9AE}" pid="3" name="KSOProductBuildVer">
    <vt:lpwstr>1033-12.2.0.19307</vt:lpwstr>
  </property>
  <property fmtid="{D5CDD505-2E9C-101B-9397-08002B2CF9AE}" pid="4" name="MSIP_Label_6bd9ddd1-4d20-43f6-abfa-fc3c07406f94_Enabled">
    <vt:lpwstr>true</vt:lpwstr>
  </property>
  <property fmtid="{D5CDD505-2E9C-101B-9397-08002B2CF9AE}" pid="5" name="MSIP_Label_6bd9ddd1-4d20-43f6-abfa-fc3c07406f94_SetDate">
    <vt:lpwstr>2025-02-03T10:04:35Z</vt:lpwstr>
  </property>
  <property fmtid="{D5CDD505-2E9C-101B-9397-08002B2CF9AE}" pid="6" name="MSIP_Label_6bd9ddd1-4d20-43f6-abfa-fc3c07406f94_Method">
    <vt:lpwstr>Standard</vt:lpwstr>
  </property>
  <property fmtid="{D5CDD505-2E9C-101B-9397-08002B2CF9AE}" pid="7" name="MSIP_Label_6bd9ddd1-4d20-43f6-abfa-fc3c07406f94_Name">
    <vt:lpwstr>Commission Use</vt:lpwstr>
  </property>
  <property fmtid="{D5CDD505-2E9C-101B-9397-08002B2CF9AE}" pid="8" name="MSIP_Label_6bd9ddd1-4d20-43f6-abfa-fc3c07406f94_SiteId">
    <vt:lpwstr>b24c8b06-522c-46fe-9080-70926f8dddb1</vt:lpwstr>
  </property>
  <property fmtid="{D5CDD505-2E9C-101B-9397-08002B2CF9AE}" pid="9" name="MSIP_Label_6bd9ddd1-4d20-43f6-abfa-fc3c07406f94_ActionId">
    <vt:lpwstr>818554ee-387d-43ae-b41c-491be13fe67c</vt:lpwstr>
  </property>
  <property fmtid="{D5CDD505-2E9C-101B-9397-08002B2CF9AE}" pid="10" name="MSIP_Label_6bd9ddd1-4d20-43f6-abfa-fc3c07406f94_ContentBits">
    <vt:lpwstr>0</vt:lpwstr>
  </property>
</Properties>
</file>